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9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4587"/>
  </p:normalViewPr>
  <p:slideViewPr>
    <p:cSldViewPr snapToGrid="0">
      <p:cViewPr varScale="1">
        <p:scale>
          <a:sx n="115" d="100"/>
          <a:sy n="115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webp"/><Relationship Id="rId1" Type="http://schemas.openxmlformats.org/officeDocument/2006/relationships/image" Target="../media/image31.jpg"/><Relationship Id="rId4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webp"/><Relationship Id="rId1" Type="http://schemas.openxmlformats.org/officeDocument/2006/relationships/image" Target="../media/image31.jp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C8F91-F22D-3443-91C5-83F200B761E7}" type="doc">
      <dgm:prSet loTypeId="urn:microsoft.com/office/officeart/2005/8/layout/pList1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7BADFF-74BE-8C4C-8E64-30058993FA6E}">
      <dgm:prSet/>
      <dgm:spPr/>
      <dgm:t>
        <a:bodyPr/>
        <a:lstStyle/>
        <a:p>
          <a:r>
            <a:rPr lang="en-US" dirty="0"/>
            <a:t>Growing demand for short form video platforms</a:t>
          </a:r>
          <a:endParaRPr lang="en-GB" dirty="0"/>
        </a:p>
      </dgm:t>
    </dgm:pt>
    <dgm:pt modelId="{C613C392-3CB2-1340-B17C-843E42CC7C84}" type="parTrans" cxnId="{5194F521-D2FA-5D4C-93AD-531A91BCE6AA}">
      <dgm:prSet/>
      <dgm:spPr/>
      <dgm:t>
        <a:bodyPr/>
        <a:lstStyle/>
        <a:p>
          <a:endParaRPr lang="en-GB"/>
        </a:p>
      </dgm:t>
    </dgm:pt>
    <dgm:pt modelId="{A671986B-0AD1-3A4D-9AC0-3798CD984CAE}" type="sibTrans" cxnId="{5194F521-D2FA-5D4C-93AD-531A91BCE6AA}">
      <dgm:prSet/>
      <dgm:spPr/>
      <dgm:t>
        <a:bodyPr/>
        <a:lstStyle/>
        <a:p>
          <a:endParaRPr lang="en-GB"/>
        </a:p>
      </dgm:t>
    </dgm:pt>
    <dgm:pt modelId="{87AF3DDA-F5E9-9349-BF65-1AFD7B53EBF0}">
      <dgm:prSet/>
      <dgm:spPr/>
      <dgm:t>
        <a:bodyPr/>
        <a:lstStyle/>
        <a:p>
          <a:r>
            <a:rPr lang="en-US" dirty="0"/>
            <a:t>Existing Monolithic architecture-based applications facing due to concurrent millions of video streaming </a:t>
          </a:r>
          <a:r>
            <a:rPr lang="en-GB" i="1" dirty="0"/>
            <a:t>(Kader et al., 2025).</a:t>
          </a:r>
          <a:endParaRPr lang="en-GB" dirty="0"/>
        </a:p>
      </dgm:t>
    </dgm:pt>
    <dgm:pt modelId="{CA23EB28-ACB7-7F4B-B6A8-AF48830597A3}" type="parTrans" cxnId="{D131D407-74BA-A547-9D25-CD91D111D386}">
      <dgm:prSet/>
      <dgm:spPr/>
      <dgm:t>
        <a:bodyPr/>
        <a:lstStyle/>
        <a:p>
          <a:endParaRPr lang="en-GB"/>
        </a:p>
      </dgm:t>
    </dgm:pt>
    <dgm:pt modelId="{AFC17BBD-D0AE-C24A-A6A6-F91F28B7E704}" type="sibTrans" cxnId="{D131D407-74BA-A547-9D25-CD91D111D386}">
      <dgm:prSet/>
      <dgm:spPr/>
      <dgm:t>
        <a:bodyPr/>
        <a:lstStyle/>
        <a:p>
          <a:endParaRPr lang="en-GB"/>
        </a:p>
      </dgm:t>
    </dgm:pt>
    <dgm:pt modelId="{7B2D71CB-55C0-4444-BF0C-354FFE373972}">
      <dgm:prSet/>
      <dgm:spPr/>
      <dgm:t>
        <a:bodyPr/>
        <a:lstStyle/>
        <a:p>
          <a:r>
            <a:rPr lang="en-US"/>
            <a:t>Trouble Managing Storage and Bandwidth efficiency.</a:t>
          </a:r>
          <a:endParaRPr lang="en-GB"/>
        </a:p>
      </dgm:t>
    </dgm:pt>
    <dgm:pt modelId="{911165CA-9F95-5445-A73B-9C96D5799BF5}" type="parTrans" cxnId="{90405ADE-E435-6B43-80B9-C0569D2F1053}">
      <dgm:prSet/>
      <dgm:spPr/>
      <dgm:t>
        <a:bodyPr/>
        <a:lstStyle/>
        <a:p>
          <a:endParaRPr lang="en-GB"/>
        </a:p>
      </dgm:t>
    </dgm:pt>
    <dgm:pt modelId="{597F82CB-DD51-2745-93AB-E0E1EFBDF483}" type="sibTrans" cxnId="{90405ADE-E435-6B43-80B9-C0569D2F1053}">
      <dgm:prSet/>
      <dgm:spPr/>
      <dgm:t>
        <a:bodyPr/>
        <a:lstStyle/>
        <a:p>
          <a:endParaRPr lang="en-GB"/>
        </a:p>
      </dgm:t>
    </dgm:pt>
    <dgm:pt modelId="{3D8EFE12-DD4A-4344-B6D1-2C7A6DD65B7F}">
      <dgm:prSet/>
      <dgm:spPr/>
      <dgm:t>
        <a:bodyPr/>
        <a:lstStyle/>
        <a:p>
          <a:r>
            <a:rPr lang="en-US"/>
            <a:t>Low Latency playback globally </a:t>
          </a:r>
          <a:endParaRPr lang="en-GB"/>
        </a:p>
      </dgm:t>
    </dgm:pt>
    <dgm:pt modelId="{4B0F6BC3-0109-E94B-8D51-6D304D952EC6}" type="parTrans" cxnId="{61EB001F-B00E-E642-AEEB-FC2E510FC046}">
      <dgm:prSet/>
      <dgm:spPr/>
      <dgm:t>
        <a:bodyPr/>
        <a:lstStyle/>
        <a:p>
          <a:endParaRPr lang="en-GB"/>
        </a:p>
      </dgm:t>
    </dgm:pt>
    <dgm:pt modelId="{45E6376A-C114-004C-8BBC-DF3D07B2654D}" type="sibTrans" cxnId="{61EB001F-B00E-E642-AEEB-FC2E510FC046}">
      <dgm:prSet/>
      <dgm:spPr/>
      <dgm:t>
        <a:bodyPr/>
        <a:lstStyle/>
        <a:p>
          <a:endParaRPr lang="en-GB"/>
        </a:p>
      </dgm:t>
    </dgm:pt>
    <dgm:pt modelId="{DE30C95C-7A31-F24E-A751-8DE25791E6BC}" type="pres">
      <dgm:prSet presAssocID="{C1EC8F91-F22D-3443-91C5-83F200B761E7}" presName="Name0" presStyleCnt="0">
        <dgm:presLayoutVars>
          <dgm:dir/>
          <dgm:resizeHandles val="exact"/>
        </dgm:presLayoutVars>
      </dgm:prSet>
      <dgm:spPr/>
    </dgm:pt>
    <dgm:pt modelId="{D382FD57-9307-E64A-BF14-05AFFD317EFA}" type="pres">
      <dgm:prSet presAssocID="{E77BADFF-74BE-8C4C-8E64-30058993FA6E}" presName="compNode" presStyleCnt="0"/>
      <dgm:spPr/>
    </dgm:pt>
    <dgm:pt modelId="{F7F08655-F9D4-2040-B505-B620B1A8D4ED}" type="pres">
      <dgm:prSet presAssocID="{E77BADFF-74BE-8C4C-8E64-30058993FA6E}" presName="pict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ircle of hands holding smartphones"/>
        </a:ext>
      </dgm:extLst>
    </dgm:pt>
    <dgm:pt modelId="{57B99E97-0DCD-1B45-856B-BFAB25122060}" type="pres">
      <dgm:prSet presAssocID="{E77BADFF-74BE-8C4C-8E64-30058993FA6E}" presName="textRect" presStyleLbl="revTx" presStyleIdx="0" presStyleCnt="4">
        <dgm:presLayoutVars>
          <dgm:bulletEnabled val="1"/>
        </dgm:presLayoutVars>
      </dgm:prSet>
      <dgm:spPr/>
    </dgm:pt>
    <dgm:pt modelId="{0E040541-3390-A64C-8DCB-4BDA849158D9}" type="pres">
      <dgm:prSet presAssocID="{A671986B-0AD1-3A4D-9AC0-3798CD984CAE}" presName="sibTrans" presStyleLbl="sibTrans2D1" presStyleIdx="0" presStyleCnt="0"/>
      <dgm:spPr/>
    </dgm:pt>
    <dgm:pt modelId="{2005D3D0-CEC2-0D44-8AB6-3628781458F8}" type="pres">
      <dgm:prSet presAssocID="{87AF3DDA-F5E9-9349-BF65-1AFD7B53EBF0}" presName="compNode" presStyleCnt="0"/>
      <dgm:spPr/>
    </dgm:pt>
    <dgm:pt modelId="{45450AFB-5C6B-D742-BB88-7B5EEEB33A10}" type="pres">
      <dgm:prSet presAssocID="{87AF3DDA-F5E9-9349-BF65-1AFD7B53EBF0}" presName="pict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Video camera recording person baking with blueberries"/>
        </a:ext>
      </dgm:extLst>
    </dgm:pt>
    <dgm:pt modelId="{857CED24-2EDF-7741-984B-D58C10D8865A}" type="pres">
      <dgm:prSet presAssocID="{87AF3DDA-F5E9-9349-BF65-1AFD7B53EBF0}" presName="textRect" presStyleLbl="revTx" presStyleIdx="1" presStyleCnt="4" custScaleY="124331">
        <dgm:presLayoutVars>
          <dgm:bulletEnabled val="1"/>
        </dgm:presLayoutVars>
      </dgm:prSet>
      <dgm:spPr/>
    </dgm:pt>
    <dgm:pt modelId="{BC0B461F-8D6E-E646-A013-41553F2332B3}" type="pres">
      <dgm:prSet presAssocID="{AFC17BBD-D0AE-C24A-A6A6-F91F28B7E704}" presName="sibTrans" presStyleLbl="sibTrans2D1" presStyleIdx="0" presStyleCnt="0"/>
      <dgm:spPr/>
    </dgm:pt>
    <dgm:pt modelId="{26B5110E-A753-C34D-A54C-900E576E516D}" type="pres">
      <dgm:prSet presAssocID="{7B2D71CB-55C0-4444-BF0C-354FFE373972}" presName="compNode" presStyleCnt="0"/>
      <dgm:spPr/>
    </dgm:pt>
    <dgm:pt modelId="{0ECD46B0-D76E-0244-BEF6-CA51B6DEFF3D}" type="pres">
      <dgm:prSet presAssocID="{7B2D71CB-55C0-4444-BF0C-354FFE373972}" presName="pict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hipping containers illustration"/>
        </a:ext>
      </dgm:extLst>
    </dgm:pt>
    <dgm:pt modelId="{E34F966F-25A3-5C43-8CBB-7B43A2E2FC37}" type="pres">
      <dgm:prSet presAssocID="{7B2D71CB-55C0-4444-BF0C-354FFE373972}" presName="textRect" presStyleLbl="revTx" presStyleIdx="2" presStyleCnt="4">
        <dgm:presLayoutVars>
          <dgm:bulletEnabled val="1"/>
        </dgm:presLayoutVars>
      </dgm:prSet>
      <dgm:spPr/>
    </dgm:pt>
    <dgm:pt modelId="{2DC02AEF-391A-E24F-8C91-69B8BECAD0B7}" type="pres">
      <dgm:prSet presAssocID="{597F82CB-DD51-2745-93AB-E0E1EFBDF483}" presName="sibTrans" presStyleLbl="sibTrans2D1" presStyleIdx="0" presStyleCnt="0"/>
      <dgm:spPr/>
    </dgm:pt>
    <dgm:pt modelId="{03E6FDED-2A48-8047-A537-30928DFE20A0}" type="pres">
      <dgm:prSet presAssocID="{3D8EFE12-DD4A-4344-B6D1-2C7A6DD65B7F}" presName="compNode" presStyleCnt="0"/>
      <dgm:spPr/>
    </dgm:pt>
    <dgm:pt modelId="{67C04442-9152-3F4B-941D-55582346E193}" type="pres">
      <dgm:prSet presAssocID="{3D8EFE12-DD4A-4344-B6D1-2C7A6DD65B7F}" presName="pictRect" presStyleLbl="node1" presStyleIdx="3" presStyleCnt="4"/>
      <dgm:spPr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ose-up of a server network panel with lights and cables"/>
        </a:ext>
      </dgm:extLst>
    </dgm:pt>
    <dgm:pt modelId="{3A93EDCA-C573-A34F-A7F0-63289BC224F7}" type="pres">
      <dgm:prSet presAssocID="{3D8EFE12-DD4A-4344-B6D1-2C7A6DD65B7F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D131D407-74BA-A547-9D25-CD91D111D386}" srcId="{C1EC8F91-F22D-3443-91C5-83F200B761E7}" destId="{87AF3DDA-F5E9-9349-BF65-1AFD7B53EBF0}" srcOrd="1" destOrd="0" parTransId="{CA23EB28-ACB7-7F4B-B6A8-AF48830597A3}" sibTransId="{AFC17BBD-D0AE-C24A-A6A6-F91F28B7E704}"/>
    <dgm:cxn modelId="{61EB001F-B00E-E642-AEEB-FC2E510FC046}" srcId="{C1EC8F91-F22D-3443-91C5-83F200B761E7}" destId="{3D8EFE12-DD4A-4344-B6D1-2C7A6DD65B7F}" srcOrd="3" destOrd="0" parTransId="{4B0F6BC3-0109-E94B-8D51-6D304D952EC6}" sibTransId="{45E6376A-C114-004C-8BBC-DF3D07B2654D}"/>
    <dgm:cxn modelId="{5194F521-D2FA-5D4C-93AD-531A91BCE6AA}" srcId="{C1EC8F91-F22D-3443-91C5-83F200B761E7}" destId="{E77BADFF-74BE-8C4C-8E64-30058993FA6E}" srcOrd="0" destOrd="0" parTransId="{C613C392-3CB2-1340-B17C-843E42CC7C84}" sibTransId="{A671986B-0AD1-3A4D-9AC0-3798CD984CAE}"/>
    <dgm:cxn modelId="{411E3C33-56E1-3B4C-9C8C-6C79BD711118}" type="presOf" srcId="{87AF3DDA-F5E9-9349-BF65-1AFD7B53EBF0}" destId="{857CED24-2EDF-7741-984B-D58C10D8865A}" srcOrd="0" destOrd="0" presId="urn:microsoft.com/office/officeart/2005/8/layout/pList1"/>
    <dgm:cxn modelId="{C2DDAB44-2FFE-2F4E-92D5-F5DAEBDE06CE}" type="presOf" srcId="{C1EC8F91-F22D-3443-91C5-83F200B761E7}" destId="{DE30C95C-7A31-F24E-A751-8DE25791E6BC}" srcOrd="0" destOrd="0" presId="urn:microsoft.com/office/officeart/2005/8/layout/pList1"/>
    <dgm:cxn modelId="{15393F8E-EE0B-3842-B418-0886423157A2}" type="presOf" srcId="{E77BADFF-74BE-8C4C-8E64-30058993FA6E}" destId="{57B99E97-0DCD-1B45-856B-BFAB25122060}" srcOrd="0" destOrd="0" presId="urn:microsoft.com/office/officeart/2005/8/layout/pList1"/>
    <dgm:cxn modelId="{D16F329E-E053-6F48-94B4-5B3823E9CFEB}" type="presOf" srcId="{AFC17BBD-D0AE-C24A-A6A6-F91F28B7E704}" destId="{BC0B461F-8D6E-E646-A013-41553F2332B3}" srcOrd="0" destOrd="0" presId="urn:microsoft.com/office/officeart/2005/8/layout/pList1"/>
    <dgm:cxn modelId="{E7A0F5C2-B676-7845-9666-75EB54099C48}" type="presOf" srcId="{7B2D71CB-55C0-4444-BF0C-354FFE373972}" destId="{E34F966F-25A3-5C43-8CBB-7B43A2E2FC37}" srcOrd="0" destOrd="0" presId="urn:microsoft.com/office/officeart/2005/8/layout/pList1"/>
    <dgm:cxn modelId="{3D636AD7-15BA-4F40-8DFD-D24583F75944}" type="presOf" srcId="{3D8EFE12-DD4A-4344-B6D1-2C7A6DD65B7F}" destId="{3A93EDCA-C573-A34F-A7F0-63289BC224F7}" srcOrd="0" destOrd="0" presId="urn:microsoft.com/office/officeart/2005/8/layout/pList1"/>
    <dgm:cxn modelId="{90405ADE-E435-6B43-80B9-C0569D2F1053}" srcId="{C1EC8F91-F22D-3443-91C5-83F200B761E7}" destId="{7B2D71CB-55C0-4444-BF0C-354FFE373972}" srcOrd="2" destOrd="0" parTransId="{911165CA-9F95-5445-A73B-9C96D5799BF5}" sibTransId="{597F82CB-DD51-2745-93AB-E0E1EFBDF483}"/>
    <dgm:cxn modelId="{DD59CBE3-6F41-1843-9376-62E70269BBDE}" type="presOf" srcId="{597F82CB-DD51-2745-93AB-E0E1EFBDF483}" destId="{2DC02AEF-391A-E24F-8C91-69B8BECAD0B7}" srcOrd="0" destOrd="0" presId="urn:microsoft.com/office/officeart/2005/8/layout/pList1"/>
    <dgm:cxn modelId="{900CE4E8-2DF1-B142-89A1-D2B7B8C1982B}" type="presOf" srcId="{A671986B-0AD1-3A4D-9AC0-3798CD984CAE}" destId="{0E040541-3390-A64C-8DCB-4BDA849158D9}" srcOrd="0" destOrd="0" presId="urn:microsoft.com/office/officeart/2005/8/layout/pList1"/>
    <dgm:cxn modelId="{07A10F00-25F0-6342-BFAB-88F066F7C45C}" type="presParOf" srcId="{DE30C95C-7A31-F24E-A751-8DE25791E6BC}" destId="{D382FD57-9307-E64A-BF14-05AFFD317EFA}" srcOrd="0" destOrd="0" presId="urn:microsoft.com/office/officeart/2005/8/layout/pList1"/>
    <dgm:cxn modelId="{A2B763D8-A4C2-F745-943B-60E69F4C8E32}" type="presParOf" srcId="{D382FD57-9307-E64A-BF14-05AFFD317EFA}" destId="{F7F08655-F9D4-2040-B505-B620B1A8D4ED}" srcOrd="0" destOrd="0" presId="urn:microsoft.com/office/officeart/2005/8/layout/pList1"/>
    <dgm:cxn modelId="{F35A7B7A-D3E7-2641-901C-C5B292AD5796}" type="presParOf" srcId="{D382FD57-9307-E64A-BF14-05AFFD317EFA}" destId="{57B99E97-0DCD-1B45-856B-BFAB25122060}" srcOrd="1" destOrd="0" presId="urn:microsoft.com/office/officeart/2005/8/layout/pList1"/>
    <dgm:cxn modelId="{78CE7E6F-E582-1840-B78B-5825D16D0E60}" type="presParOf" srcId="{DE30C95C-7A31-F24E-A751-8DE25791E6BC}" destId="{0E040541-3390-A64C-8DCB-4BDA849158D9}" srcOrd="1" destOrd="0" presId="urn:microsoft.com/office/officeart/2005/8/layout/pList1"/>
    <dgm:cxn modelId="{F0D0DDCF-6C78-6C40-B010-34AF526A04D8}" type="presParOf" srcId="{DE30C95C-7A31-F24E-A751-8DE25791E6BC}" destId="{2005D3D0-CEC2-0D44-8AB6-3628781458F8}" srcOrd="2" destOrd="0" presId="urn:microsoft.com/office/officeart/2005/8/layout/pList1"/>
    <dgm:cxn modelId="{3381B8E7-E067-A347-89CD-78D9B2F49BD5}" type="presParOf" srcId="{2005D3D0-CEC2-0D44-8AB6-3628781458F8}" destId="{45450AFB-5C6B-D742-BB88-7B5EEEB33A10}" srcOrd="0" destOrd="0" presId="urn:microsoft.com/office/officeart/2005/8/layout/pList1"/>
    <dgm:cxn modelId="{CE2139C7-CB01-5642-9764-3245D7AC1CA7}" type="presParOf" srcId="{2005D3D0-CEC2-0D44-8AB6-3628781458F8}" destId="{857CED24-2EDF-7741-984B-D58C10D8865A}" srcOrd="1" destOrd="0" presId="urn:microsoft.com/office/officeart/2005/8/layout/pList1"/>
    <dgm:cxn modelId="{0341F22C-8246-304D-B4A4-DA1F278EDC69}" type="presParOf" srcId="{DE30C95C-7A31-F24E-A751-8DE25791E6BC}" destId="{BC0B461F-8D6E-E646-A013-41553F2332B3}" srcOrd="3" destOrd="0" presId="urn:microsoft.com/office/officeart/2005/8/layout/pList1"/>
    <dgm:cxn modelId="{325E3437-96C3-3B43-A02D-00B45170AE81}" type="presParOf" srcId="{DE30C95C-7A31-F24E-A751-8DE25791E6BC}" destId="{26B5110E-A753-C34D-A54C-900E576E516D}" srcOrd="4" destOrd="0" presId="urn:microsoft.com/office/officeart/2005/8/layout/pList1"/>
    <dgm:cxn modelId="{E72730B2-3AFA-C045-A92B-49A70B3B92AD}" type="presParOf" srcId="{26B5110E-A753-C34D-A54C-900E576E516D}" destId="{0ECD46B0-D76E-0244-BEF6-CA51B6DEFF3D}" srcOrd="0" destOrd="0" presId="urn:microsoft.com/office/officeart/2005/8/layout/pList1"/>
    <dgm:cxn modelId="{853DA6BE-E9E4-4F48-A20D-2C414635AF18}" type="presParOf" srcId="{26B5110E-A753-C34D-A54C-900E576E516D}" destId="{E34F966F-25A3-5C43-8CBB-7B43A2E2FC37}" srcOrd="1" destOrd="0" presId="urn:microsoft.com/office/officeart/2005/8/layout/pList1"/>
    <dgm:cxn modelId="{FC8B38C0-4402-6A40-BE52-AA79DD60BF71}" type="presParOf" srcId="{DE30C95C-7A31-F24E-A751-8DE25791E6BC}" destId="{2DC02AEF-391A-E24F-8C91-69B8BECAD0B7}" srcOrd="5" destOrd="0" presId="urn:microsoft.com/office/officeart/2005/8/layout/pList1"/>
    <dgm:cxn modelId="{D5A7C664-7DEF-2E46-B0F0-73F290F27E9C}" type="presParOf" srcId="{DE30C95C-7A31-F24E-A751-8DE25791E6BC}" destId="{03E6FDED-2A48-8047-A537-30928DFE20A0}" srcOrd="6" destOrd="0" presId="urn:microsoft.com/office/officeart/2005/8/layout/pList1"/>
    <dgm:cxn modelId="{B8F74B83-B0D4-5E41-842E-2FE1115FCAD5}" type="presParOf" srcId="{03E6FDED-2A48-8047-A537-30928DFE20A0}" destId="{67C04442-9152-3F4B-941D-55582346E193}" srcOrd="0" destOrd="0" presId="urn:microsoft.com/office/officeart/2005/8/layout/pList1"/>
    <dgm:cxn modelId="{A1EFA74A-DE0B-1444-A1CF-62FA9A53A237}" type="presParOf" srcId="{03E6FDED-2A48-8047-A537-30928DFE20A0}" destId="{3A93EDCA-C573-A34F-A7F0-63289BC224F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B4C493-8117-BB4E-BBAA-497DAC929872}" type="doc">
      <dgm:prSet loTypeId="urn:microsoft.com/office/officeart/2005/8/layout/pyramid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0EF7DCE-AAEA-DC4E-80F4-56478AA3BAC7}">
      <dgm:prSet/>
      <dgm:spPr/>
      <dgm:t>
        <a:bodyPr/>
        <a:lstStyle/>
        <a:p>
          <a:r>
            <a:rPr lang="en-GB" b="1"/>
            <a:t>Horizontal Scaling</a:t>
          </a:r>
          <a:r>
            <a:rPr lang="en-GB"/>
            <a:t>: App Service Plan can scale Docker containers based on CPU/memory load.</a:t>
          </a:r>
          <a:endParaRPr lang="en-GB" dirty="0"/>
        </a:p>
      </dgm:t>
    </dgm:pt>
    <dgm:pt modelId="{43910782-5125-B84B-A9AD-CA2794D304C4}" type="parTrans" cxnId="{1FA30E8C-131C-1E49-B0B6-8F6EE7AE8BC3}">
      <dgm:prSet/>
      <dgm:spPr/>
      <dgm:t>
        <a:bodyPr/>
        <a:lstStyle/>
        <a:p>
          <a:endParaRPr lang="en-GB"/>
        </a:p>
      </dgm:t>
    </dgm:pt>
    <dgm:pt modelId="{F4276F68-A728-CD46-9CF6-F13A00F9DC27}" type="sibTrans" cxnId="{1FA30E8C-131C-1E49-B0B6-8F6EE7AE8BC3}">
      <dgm:prSet/>
      <dgm:spPr/>
      <dgm:t>
        <a:bodyPr/>
        <a:lstStyle/>
        <a:p>
          <a:endParaRPr lang="en-GB"/>
        </a:p>
      </dgm:t>
    </dgm:pt>
    <dgm:pt modelId="{F99D0C2A-17A4-3043-980A-F26298F1EBF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/>
            <a:t>Unlimited Storage</a:t>
          </a:r>
          <a:r>
            <a:rPr lang="en-GB"/>
            <a:t>: Azure Blob Storage is virtually limitless.</a:t>
          </a:r>
        </a:p>
      </dgm:t>
    </dgm:pt>
    <dgm:pt modelId="{D4C40969-3694-D943-AE34-00C149219C7D}" type="parTrans" cxnId="{9E4AA018-8D3F-134A-93EF-98B2745D23CC}">
      <dgm:prSet/>
      <dgm:spPr/>
      <dgm:t>
        <a:bodyPr/>
        <a:lstStyle/>
        <a:p>
          <a:endParaRPr lang="en-GB"/>
        </a:p>
      </dgm:t>
    </dgm:pt>
    <dgm:pt modelId="{61029D81-6D44-3649-9077-CB4AF2B10D8A}" type="sibTrans" cxnId="{9E4AA018-8D3F-134A-93EF-98B2745D23CC}">
      <dgm:prSet/>
      <dgm:spPr/>
      <dgm:t>
        <a:bodyPr/>
        <a:lstStyle/>
        <a:p>
          <a:endParaRPr lang="en-GB"/>
        </a:p>
      </dgm:t>
    </dgm:pt>
    <dgm:pt modelId="{9969AD04-6660-E84F-9ED1-D52D4A0FBD2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/>
            <a:t>Global Distribution</a:t>
          </a:r>
          <a:r>
            <a:rPr lang="en-GB"/>
            <a:t>: CDN ensures low-latency playback worldwide.</a:t>
          </a:r>
        </a:p>
      </dgm:t>
    </dgm:pt>
    <dgm:pt modelId="{B3B84ADD-8C88-6543-BF0F-5DEF9AA00DB0}" type="parTrans" cxnId="{83AE1A26-F98B-7943-B21C-77FE3441DCB3}">
      <dgm:prSet/>
      <dgm:spPr/>
      <dgm:t>
        <a:bodyPr/>
        <a:lstStyle/>
        <a:p>
          <a:endParaRPr lang="en-GB"/>
        </a:p>
      </dgm:t>
    </dgm:pt>
    <dgm:pt modelId="{420E488B-904B-9C46-BC6E-3AEE7BCDA23C}" type="sibTrans" cxnId="{83AE1A26-F98B-7943-B21C-77FE3441DCB3}">
      <dgm:prSet/>
      <dgm:spPr/>
      <dgm:t>
        <a:bodyPr/>
        <a:lstStyle/>
        <a:p>
          <a:endParaRPr lang="en-GB"/>
        </a:p>
      </dgm:t>
    </dgm:pt>
    <dgm:pt modelId="{DFE5C551-E15D-0643-A023-3B2C19EDA75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/>
            <a:t>Future Scalability</a:t>
          </a:r>
          <a:r>
            <a:rPr lang="en-GB"/>
            <a:t>: Dockerized app can migrate to </a:t>
          </a:r>
          <a:r>
            <a:rPr lang="en-GB" b="1"/>
            <a:t>AKS</a:t>
          </a:r>
          <a:r>
            <a:rPr lang="en-GB"/>
            <a:t> for millions of users.</a:t>
          </a:r>
        </a:p>
      </dgm:t>
    </dgm:pt>
    <dgm:pt modelId="{1CEFBF73-E63D-F64B-8505-B28F121B5823}" type="parTrans" cxnId="{2B963299-B43D-BE4B-8E24-F7A8928FAE4A}">
      <dgm:prSet/>
      <dgm:spPr/>
      <dgm:t>
        <a:bodyPr/>
        <a:lstStyle/>
        <a:p>
          <a:endParaRPr lang="en-GB"/>
        </a:p>
      </dgm:t>
    </dgm:pt>
    <dgm:pt modelId="{FF35C142-C7A4-F646-8376-19386DCB7632}" type="sibTrans" cxnId="{2B963299-B43D-BE4B-8E24-F7A8928FAE4A}">
      <dgm:prSet/>
      <dgm:spPr/>
      <dgm:t>
        <a:bodyPr/>
        <a:lstStyle/>
        <a:p>
          <a:endParaRPr lang="en-GB"/>
        </a:p>
      </dgm:t>
    </dgm:pt>
    <dgm:pt modelId="{5EF5EA7D-1D45-474D-B4D6-13650C7E5E1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/>
            <a:t>CI/CD efficiency</a:t>
          </a:r>
          <a:r>
            <a:rPr lang="en-GB"/>
            <a:t>: Every push → Docker image build → automatic redeploy ensures rapid iteration.</a:t>
          </a:r>
        </a:p>
      </dgm:t>
    </dgm:pt>
    <dgm:pt modelId="{5D8A09B1-1EAA-0543-A32D-5973B146578C}" type="parTrans" cxnId="{4334C033-B9A1-A74B-B6FD-35F01FB919B8}">
      <dgm:prSet/>
      <dgm:spPr/>
      <dgm:t>
        <a:bodyPr/>
        <a:lstStyle/>
        <a:p>
          <a:endParaRPr lang="en-GB"/>
        </a:p>
      </dgm:t>
    </dgm:pt>
    <dgm:pt modelId="{5C90D339-BF67-2246-8C5E-6666CB529EC9}" type="sibTrans" cxnId="{4334C033-B9A1-A74B-B6FD-35F01FB919B8}">
      <dgm:prSet/>
      <dgm:spPr/>
      <dgm:t>
        <a:bodyPr/>
        <a:lstStyle/>
        <a:p>
          <a:endParaRPr lang="en-GB"/>
        </a:p>
      </dgm:t>
    </dgm:pt>
    <dgm:pt modelId="{812C5118-860F-8342-8C76-203952560125}" type="pres">
      <dgm:prSet presAssocID="{19B4C493-8117-BB4E-BBAA-497DAC929872}" presName="compositeShape" presStyleCnt="0">
        <dgm:presLayoutVars>
          <dgm:dir/>
          <dgm:resizeHandles/>
        </dgm:presLayoutVars>
      </dgm:prSet>
      <dgm:spPr/>
    </dgm:pt>
    <dgm:pt modelId="{51AE3AEC-766D-3640-A39E-E12278F165B0}" type="pres">
      <dgm:prSet presAssocID="{19B4C493-8117-BB4E-BBAA-497DAC929872}" presName="pyramid" presStyleLbl="node1" presStyleIdx="0" presStyleCnt="1"/>
      <dgm:spPr/>
    </dgm:pt>
    <dgm:pt modelId="{C0DA7FB9-AEA6-1142-9C9E-C8C92128F8B6}" type="pres">
      <dgm:prSet presAssocID="{19B4C493-8117-BB4E-BBAA-497DAC929872}" presName="theList" presStyleCnt="0"/>
      <dgm:spPr/>
    </dgm:pt>
    <dgm:pt modelId="{92CF15D1-0CD1-DF49-9F53-AB30A37A7B98}" type="pres">
      <dgm:prSet presAssocID="{F0EF7DCE-AAEA-DC4E-80F4-56478AA3BAC7}" presName="aNode" presStyleLbl="fgAcc1" presStyleIdx="0" presStyleCnt="5">
        <dgm:presLayoutVars>
          <dgm:bulletEnabled val="1"/>
        </dgm:presLayoutVars>
      </dgm:prSet>
      <dgm:spPr/>
    </dgm:pt>
    <dgm:pt modelId="{D3126764-C3F1-5D45-80BC-798A709E9385}" type="pres">
      <dgm:prSet presAssocID="{F0EF7DCE-AAEA-DC4E-80F4-56478AA3BAC7}" presName="aSpace" presStyleCnt="0"/>
      <dgm:spPr/>
    </dgm:pt>
    <dgm:pt modelId="{9327875D-63FD-CE43-AC3C-8E4980C82F0F}" type="pres">
      <dgm:prSet presAssocID="{F99D0C2A-17A4-3043-980A-F26298F1EBFF}" presName="aNode" presStyleLbl="fgAcc1" presStyleIdx="1" presStyleCnt="5">
        <dgm:presLayoutVars>
          <dgm:bulletEnabled val="1"/>
        </dgm:presLayoutVars>
      </dgm:prSet>
      <dgm:spPr/>
    </dgm:pt>
    <dgm:pt modelId="{2D245FFD-880E-C14D-B940-FDED85A0E907}" type="pres">
      <dgm:prSet presAssocID="{F99D0C2A-17A4-3043-980A-F26298F1EBFF}" presName="aSpace" presStyleCnt="0"/>
      <dgm:spPr/>
    </dgm:pt>
    <dgm:pt modelId="{58465D8D-FD5F-0641-A595-38AD6AC8FD42}" type="pres">
      <dgm:prSet presAssocID="{9969AD04-6660-E84F-9ED1-D52D4A0FBD2E}" presName="aNode" presStyleLbl="fgAcc1" presStyleIdx="2" presStyleCnt="5">
        <dgm:presLayoutVars>
          <dgm:bulletEnabled val="1"/>
        </dgm:presLayoutVars>
      </dgm:prSet>
      <dgm:spPr/>
    </dgm:pt>
    <dgm:pt modelId="{D05EA2EA-3280-B344-A900-B2E74206F62E}" type="pres">
      <dgm:prSet presAssocID="{9969AD04-6660-E84F-9ED1-D52D4A0FBD2E}" presName="aSpace" presStyleCnt="0"/>
      <dgm:spPr/>
    </dgm:pt>
    <dgm:pt modelId="{76D0CF7F-7F1A-2845-BC3D-B8250CC3165A}" type="pres">
      <dgm:prSet presAssocID="{DFE5C551-E15D-0643-A023-3B2C19EDA754}" presName="aNode" presStyleLbl="fgAcc1" presStyleIdx="3" presStyleCnt="5">
        <dgm:presLayoutVars>
          <dgm:bulletEnabled val="1"/>
        </dgm:presLayoutVars>
      </dgm:prSet>
      <dgm:spPr/>
    </dgm:pt>
    <dgm:pt modelId="{FB744EFF-C312-1440-87A5-1FE0E406A1D0}" type="pres">
      <dgm:prSet presAssocID="{DFE5C551-E15D-0643-A023-3B2C19EDA754}" presName="aSpace" presStyleCnt="0"/>
      <dgm:spPr/>
    </dgm:pt>
    <dgm:pt modelId="{5DABAA75-739E-654E-8A27-555E7F3448DE}" type="pres">
      <dgm:prSet presAssocID="{5EF5EA7D-1D45-474D-B4D6-13650C7E5E12}" presName="aNode" presStyleLbl="fgAcc1" presStyleIdx="4" presStyleCnt="5">
        <dgm:presLayoutVars>
          <dgm:bulletEnabled val="1"/>
        </dgm:presLayoutVars>
      </dgm:prSet>
      <dgm:spPr/>
    </dgm:pt>
    <dgm:pt modelId="{FF02523C-0533-B246-848E-00802A18C380}" type="pres">
      <dgm:prSet presAssocID="{5EF5EA7D-1D45-474D-B4D6-13650C7E5E12}" presName="aSpace" presStyleCnt="0"/>
      <dgm:spPr/>
    </dgm:pt>
  </dgm:ptLst>
  <dgm:cxnLst>
    <dgm:cxn modelId="{F706360C-5FAF-1B45-ACF4-5910FF678BC7}" type="presOf" srcId="{F0EF7DCE-AAEA-DC4E-80F4-56478AA3BAC7}" destId="{92CF15D1-0CD1-DF49-9F53-AB30A37A7B98}" srcOrd="0" destOrd="0" presId="urn:microsoft.com/office/officeart/2005/8/layout/pyramid2"/>
    <dgm:cxn modelId="{9E4AA018-8D3F-134A-93EF-98B2745D23CC}" srcId="{19B4C493-8117-BB4E-BBAA-497DAC929872}" destId="{F99D0C2A-17A4-3043-980A-F26298F1EBFF}" srcOrd="1" destOrd="0" parTransId="{D4C40969-3694-D943-AE34-00C149219C7D}" sibTransId="{61029D81-6D44-3649-9077-CB4AF2B10D8A}"/>
    <dgm:cxn modelId="{83AE1A26-F98B-7943-B21C-77FE3441DCB3}" srcId="{19B4C493-8117-BB4E-BBAA-497DAC929872}" destId="{9969AD04-6660-E84F-9ED1-D52D4A0FBD2E}" srcOrd="2" destOrd="0" parTransId="{B3B84ADD-8C88-6543-BF0F-5DEF9AA00DB0}" sibTransId="{420E488B-904B-9C46-BC6E-3AEE7BCDA23C}"/>
    <dgm:cxn modelId="{4334C033-B9A1-A74B-B6FD-35F01FB919B8}" srcId="{19B4C493-8117-BB4E-BBAA-497DAC929872}" destId="{5EF5EA7D-1D45-474D-B4D6-13650C7E5E12}" srcOrd="4" destOrd="0" parTransId="{5D8A09B1-1EAA-0543-A32D-5973B146578C}" sibTransId="{5C90D339-BF67-2246-8C5E-6666CB529EC9}"/>
    <dgm:cxn modelId="{C217263C-BF08-BA40-ABFE-C3436EDE0E0F}" type="presOf" srcId="{9969AD04-6660-E84F-9ED1-D52D4A0FBD2E}" destId="{58465D8D-FD5F-0641-A595-38AD6AC8FD42}" srcOrd="0" destOrd="0" presId="urn:microsoft.com/office/officeart/2005/8/layout/pyramid2"/>
    <dgm:cxn modelId="{DFB1E667-6FB9-F74C-8E30-87A1059A5A24}" type="presOf" srcId="{19B4C493-8117-BB4E-BBAA-497DAC929872}" destId="{812C5118-860F-8342-8C76-203952560125}" srcOrd="0" destOrd="0" presId="urn:microsoft.com/office/officeart/2005/8/layout/pyramid2"/>
    <dgm:cxn modelId="{1FA30E8C-131C-1E49-B0B6-8F6EE7AE8BC3}" srcId="{19B4C493-8117-BB4E-BBAA-497DAC929872}" destId="{F0EF7DCE-AAEA-DC4E-80F4-56478AA3BAC7}" srcOrd="0" destOrd="0" parTransId="{43910782-5125-B84B-A9AD-CA2794D304C4}" sibTransId="{F4276F68-A728-CD46-9CF6-F13A00F9DC27}"/>
    <dgm:cxn modelId="{2B963299-B43D-BE4B-8E24-F7A8928FAE4A}" srcId="{19B4C493-8117-BB4E-BBAA-497DAC929872}" destId="{DFE5C551-E15D-0643-A023-3B2C19EDA754}" srcOrd="3" destOrd="0" parTransId="{1CEFBF73-E63D-F64B-8505-B28F121B5823}" sibTransId="{FF35C142-C7A4-F646-8376-19386DCB7632}"/>
    <dgm:cxn modelId="{6159E69F-C8B6-AF4B-A093-6DF56C62256E}" type="presOf" srcId="{5EF5EA7D-1D45-474D-B4D6-13650C7E5E12}" destId="{5DABAA75-739E-654E-8A27-555E7F3448DE}" srcOrd="0" destOrd="0" presId="urn:microsoft.com/office/officeart/2005/8/layout/pyramid2"/>
    <dgm:cxn modelId="{E9A690B9-5B7A-1F4E-961A-04832FE08E6C}" type="presOf" srcId="{F99D0C2A-17A4-3043-980A-F26298F1EBFF}" destId="{9327875D-63FD-CE43-AC3C-8E4980C82F0F}" srcOrd="0" destOrd="0" presId="urn:microsoft.com/office/officeart/2005/8/layout/pyramid2"/>
    <dgm:cxn modelId="{635DF9D1-A9D8-9849-8CF6-A154E13F5A06}" type="presOf" srcId="{DFE5C551-E15D-0643-A023-3B2C19EDA754}" destId="{76D0CF7F-7F1A-2845-BC3D-B8250CC3165A}" srcOrd="0" destOrd="0" presId="urn:microsoft.com/office/officeart/2005/8/layout/pyramid2"/>
    <dgm:cxn modelId="{4ECB51D8-C761-4044-B1B6-2970FC519ECF}" type="presParOf" srcId="{812C5118-860F-8342-8C76-203952560125}" destId="{51AE3AEC-766D-3640-A39E-E12278F165B0}" srcOrd="0" destOrd="0" presId="urn:microsoft.com/office/officeart/2005/8/layout/pyramid2"/>
    <dgm:cxn modelId="{1E12D1AB-6143-164A-B5AA-A0D51A293437}" type="presParOf" srcId="{812C5118-860F-8342-8C76-203952560125}" destId="{C0DA7FB9-AEA6-1142-9C9E-C8C92128F8B6}" srcOrd="1" destOrd="0" presId="urn:microsoft.com/office/officeart/2005/8/layout/pyramid2"/>
    <dgm:cxn modelId="{CDF738CC-2D5B-AF49-9BF0-C0812450E0ED}" type="presParOf" srcId="{C0DA7FB9-AEA6-1142-9C9E-C8C92128F8B6}" destId="{92CF15D1-0CD1-DF49-9F53-AB30A37A7B98}" srcOrd="0" destOrd="0" presId="urn:microsoft.com/office/officeart/2005/8/layout/pyramid2"/>
    <dgm:cxn modelId="{778D7C69-190D-F241-93AB-640ECD310E01}" type="presParOf" srcId="{C0DA7FB9-AEA6-1142-9C9E-C8C92128F8B6}" destId="{D3126764-C3F1-5D45-80BC-798A709E9385}" srcOrd="1" destOrd="0" presId="urn:microsoft.com/office/officeart/2005/8/layout/pyramid2"/>
    <dgm:cxn modelId="{CD33FCD5-7479-CB44-AC7D-CB6EE70B26BC}" type="presParOf" srcId="{C0DA7FB9-AEA6-1142-9C9E-C8C92128F8B6}" destId="{9327875D-63FD-CE43-AC3C-8E4980C82F0F}" srcOrd="2" destOrd="0" presId="urn:microsoft.com/office/officeart/2005/8/layout/pyramid2"/>
    <dgm:cxn modelId="{3BA7EFF7-3408-A14A-992E-BDD3C81519F0}" type="presParOf" srcId="{C0DA7FB9-AEA6-1142-9C9E-C8C92128F8B6}" destId="{2D245FFD-880E-C14D-B940-FDED85A0E907}" srcOrd="3" destOrd="0" presId="urn:microsoft.com/office/officeart/2005/8/layout/pyramid2"/>
    <dgm:cxn modelId="{0B4CB159-54CE-2349-8976-CB4663B1FF23}" type="presParOf" srcId="{C0DA7FB9-AEA6-1142-9C9E-C8C92128F8B6}" destId="{58465D8D-FD5F-0641-A595-38AD6AC8FD42}" srcOrd="4" destOrd="0" presId="urn:microsoft.com/office/officeart/2005/8/layout/pyramid2"/>
    <dgm:cxn modelId="{012D88EE-6202-4949-AFAC-0D9EA8AE97AE}" type="presParOf" srcId="{C0DA7FB9-AEA6-1142-9C9E-C8C92128F8B6}" destId="{D05EA2EA-3280-B344-A900-B2E74206F62E}" srcOrd="5" destOrd="0" presId="urn:microsoft.com/office/officeart/2005/8/layout/pyramid2"/>
    <dgm:cxn modelId="{8B3D84E0-C2DC-FC4B-B567-92F8DAF3BCF1}" type="presParOf" srcId="{C0DA7FB9-AEA6-1142-9C9E-C8C92128F8B6}" destId="{76D0CF7F-7F1A-2845-BC3D-B8250CC3165A}" srcOrd="6" destOrd="0" presId="urn:microsoft.com/office/officeart/2005/8/layout/pyramid2"/>
    <dgm:cxn modelId="{C14E1865-5C5D-A64A-9078-4D73DAA7604C}" type="presParOf" srcId="{C0DA7FB9-AEA6-1142-9C9E-C8C92128F8B6}" destId="{FB744EFF-C312-1440-87A5-1FE0E406A1D0}" srcOrd="7" destOrd="0" presId="urn:microsoft.com/office/officeart/2005/8/layout/pyramid2"/>
    <dgm:cxn modelId="{1BC8ECFF-4CEF-0441-80DF-6599DBE208F2}" type="presParOf" srcId="{C0DA7FB9-AEA6-1142-9C9E-C8C92128F8B6}" destId="{5DABAA75-739E-654E-8A27-555E7F3448DE}" srcOrd="8" destOrd="0" presId="urn:microsoft.com/office/officeart/2005/8/layout/pyramid2"/>
    <dgm:cxn modelId="{941F1C20-0E2A-BC40-AF4F-2AE0E7815A73}" type="presParOf" srcId="{C0DA7FB9-AEA6-1142-9C9E-C8C92128F8B6}" destId="{FF02523C-0533-B246-848E-00802A18C380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5250F0-1A16-A040-A97A-8D39E59CBD6D}" type="doc">
      <dgm:prSet loTypeId="urn:microsoft.com/office/officeart/2008/layout/BubblePictureList" loCatId="pyramid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C6DF60EB-AA86-C44B-9C48-F568983F63AB}">
      <dgm:prSet/>
      <dgm:spPr/>
      <dgm:t>
        <a:bodyPr/>
        <a:lstStyle/>
        <a:p>
          <a:r>
            <a:rPr lang="en-US" dirty="0"/>
            <a:t>High Storage demand for large video files and for quality purpose</a:t>
          </a:r>
          <a:r>
            <a:rPr lang="en-GB" i="1" dirty="0"/>
            <a:t>(Kumar et al., 2024)</a:t>
          </a:r>
          <a:endParaRPr lang="en-GB" dirty="0"/>
        </a:p>
      </dgm:t>
    </dgm:pt>
    <dgm:pt modelId="{AEFD24CB-8E4E-EE48-83F3-EC68FD3FBBEB}" type="parTrans" cxnId="{A86108CB-BD56-0540-BEED-DFD33F504B3B}">
      <dgm:prSet/>
      <dgm:spPr/>
      <dgm:t>
        <a:bodyPr/>
        <a:lstStyle/>
        <a:p>
          <a:endParaRPr lang="en-GB"/>
        </a:p>
      </dgm:t>
    </dgm:pt>
    <dgm:pt modelId="{AC1AD0B1-C93A-5740-A047-78F0E4DE2A2D}" type="sibTrans" cxnId="{A86108CB-BD56-0540-BEED-DFD33F504B3B}">
      <dgm:prSet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  <dgm:t>
        <a:bodyPr/>
        <a:lstStyle/>
        <a:p>
          <a:endParaRPr lang="en-GB"/>
        </a:p>
      </dgm:t>
    </dgm:pt>
    <dgm:pt modelId="{50D4C6A4-CF00-E541-854B-D1B16C4F1E51}">
      <dgm:prSet/>
      <dgm:spPr/>
      <dgm:t>
        <a:bodyPr/>
        <a:lstStyle/>
        <a:p>
          <a:r>
            <a:rPr lang="en-US" dirty="0"/>
            <a:t>Media Transcoding (converting them to multiple formats)</a:t>
          </a:r>
          <a:endParaRPr lang="en-GB" dirty="0"/>
        </a:p>
      </dgm:t>
    </dgm:pt>
    <dgm:pt modelId="{EDFFE372-3F80-2243-B2FF-D763CD7AA88F}" type="parTrans" cxnId="{8E27DCFC-29CF-ED4D-9CC1-7824E0CCCE5D}">
      <dgm:prSet/>
      <dgm:spPr/>
      <dgm:t>
        <a:bodyPr/>
        <a:lstStyle/>
        <a:p>
          <a:endParaRPr lang="en-GB"/>
        </a:p>
      </dgm:t>
    </dgm:pt>
    <dgm:pt modelId="{5AC1C7AD-99AF-DD45-9938-1752FD2A3540}" type="sibTrans" cxnId="{8E27DCFC-29CF-ED4D-9CC1-7824E0CCCE5D}">
      <dgm:prSet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  <dgm:t>
        <a:bodyPr/>
        <a:lstStyle/>
        <a:p>
          <a:endParaRPr lang="en-GB"/>
        </a:p>
      </dgm:t>
    </dgm:pt>
    <dgm:pt modelId="{D20765DD-A974-464B-B00B-34C259450D64}">
      <dgm:prSet/>
      <dgm:spPr/>
      <dgm:t>
        <a:bodyPr/>
        <a:lstStyle/>
        <a:p>
          <a:r>
            <a:rPr lang="en-US"/>
            <a:t>High Read and Write Operations (Upload and Views Stream)</a:t>
          </a:r>
          <a:endParaRPr lang="en-GB"/>
        </a:p>
      </dgm:t>
    </dgm:pt>
    <dgm:pt modelId="{D0B4D480-5D4A-DC43-98B7-2EFF30D25BA0}" type="parTrans" cxnId="{3E604691-F9A3-A144-9F7B-280D2835D7F1}">
      <dgm:prSet/>
      <dgm:spPr/>
      <dgm:t>
        <a:bodyPr/>
        <a:lstStyle/>
        <a:p>
          <a:endParaRPr lang="en-GB"/>
        </a:p>
      </dgm:t>
    </dgm:pt>
    <dgm:pt modelId="{7135932E-88E2-8549-8A11-AA3AAA912BB6}" type="sibTrans" cxnId="{3E604691-F9A3-A144-9F7B-280D2835D7F1}">
      <dgm:prSet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D39AADBA-2937-0B4A-B4D1-A4720AFFCFBA}">
      <dgm:prSet/>
      <dgm:spPr/>
      <dgm:t>
        <a:bodyPr/>
        <a:lstStyle/>
        <a:p>
          <a:r>
            <a:rPr lang="en-US"/>
            <a:t>Cost Optimization in pay as you go cloud environment</a:t>
          </a:r>
          <a:endParaRPr lang="en-GB"/>
        </a:p>
      </dgm:t>
    </dgm:pt>
    <dgm:pt modelId="{A8F6B1D1-CD4A-C34E-AAF2-87468E2C6127}" type="parTrans" cxnId="{69911F06-336E-CC44-B549-8EDAA1C7A0D6}">
      <dgm:prSet/>
      <dgm:spPr/>
      <dgm:t>
        <a:bodyPr/>
        <a:lstStyle/>
        <a:p>
          <a:endParaRPr lang="en-GB"/>
        </a:p>
      </dgm:t>
    </dgm:pt>
    <dgm:pt modelId="{4D06FCFD-DE59-EC4B-AA47-A87E20F155A5}" type="sibTrans" cxnId="{69911F06-336E-CC44-B549-8EDAA1C7A0D6}">
      <dgm:prSet/>
      <dgm:spPr>
        <a:blipFill>
          <a:blip xmlns:r="http://schemas.openxmlformats.org/officeDocument/2006/relationships" r:embed="rId4"/>
          <a:srcRect/>
          <a:stretch>
            <a:fillRect l="-18000" r="-18000"/>
          </a:stretch>
        </a:blipFill>
      </dgm:spPr>
      <dgm:t>
        <a:bodyPr/>
        <a:lstStyle/>
        <a:p>
          <a:endParaRPr lang="en-GB"/>
        </a:p>
      </dgm:t>
    </dgm:pt>
    <dgm:pt modelId="{0CE06CD4-F21B-5346-929F-B56F8B530E68}" type="pres">
      <dgm:prSet presAssocID="{E15250F0-1A16-A040-A97A-8D39E59CBD6D}" presName="Name0" presStyleCnt="0">
        <dgm:presLayoutVars>
          <dgm:chMax val="8"/>
          <dgm:chPref val="8"/>
          <dgm:dir/>
        </dgm:presLayoutVars>
      </dgm:prSet>
      <dgm:spPr/>
    </dgm:pt>
    <dgm:pt modelId="{59B2AA21-9F32-7248-AEE6-3D670EAF8F23}" type="pres">
      <dgm:prSet presAssocID="{C6DF60EB-AA86-C44B-9C48-F568983F63AB}" presName="parent_text_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8462CCC-D7C1-6949-9213-A7E813283B03}" type="pres">
      <dgm:prSet presAssocID="{C6DF60EB-AA86-C44B-9C48-F568983F63AB}" presName="image_accent_1" presStyleCnt="0"/>
      <dgm:spPr/>
    </dgm:pt>
    <dgm:pt modelId="{4FFBB51F-E198-C84E-8584-640517F9B828}" type="pres">
      <dgm:prSet presAssocID="{C6DF60EB-AA86-C44B-9C48-F568983F63AB}" presName="imageAccentRepeatNode" presStyleLbl="alignNode1" presStyleIdx="0" presStyleCnt="8"/>
      <dgm:spPr/>
    </dgm:pt>
    <dgm:pt modelId="{9E0BEF9C-01C0-D84A-98B1-337CB5A0BF41}" type="pres">
      <dgm:prSet presAssocID="{C6DF60EB-AA86-C44B-9C48-F568983F63AB}" presName="accent_1" presStyleLbl="alignNode1" presStyleIdx="1" presStyleCnt="8"/>
      <dgm:spPr/>
    </dgm:pt>
    <dgm:pt modelId="{A5F233E4-801C-9548-BEA4-FA597295F101}" type="pres">
      <dgm:prSet presAssocID="{AC1AD0B1-C93A-5740-A047-78F0E4DE2A2D}" presName="image_1" presStyleCnt="0"/>
      <dgm:spPr/>
    </dgm:pt>
    <dgm:pt modelId="{3460D1BD-C04F-6941-89DC-FB8B92382C62}" type="pres">
      <dgm:prSet presAssocID="{AC1AD0B1-C93A-5740-A047-78F0E4DE2A2D}" presName="imageRepeatNode" presStyleLbl="fgImgPlace1" presStyleIdx="0" presStyleCnt="4"/>
      <dgm:spPr/>
    </dgm:pt>
    <dgm:pt modelId="{E2DE628C-76ED-7C41-B8F5-9B495AA1B4E3}" type="pres">
      <dgm:prSet presAssocID="{50D4C6A4-CF00-E541-854B-D1B16C4F1E51}" presName="parent_text_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30F3907-6721-394F-8CB2-7CD3631DC01D}" type="pres">
      <dgm:prSet presAssocID="{50D4C6A4-CF00-E541-854B-D1B16C4F1E51}" presName="image_accent_2" presStyleCnt="0"/>
      <dgm:spPr/>
    </dgm:pt>
    <dgm:pt modelId="{39ADFEF5-1F51-0A45-9C0E-9C045C5CD969}" type="pres">
      <dgm:prSet presAssocID="{50D4C6A4-CF00-E541-854B-D1B16C4F1E51}" presName="imageAccentRepeatNode" presStyleLbl="alignNode1" presStyleIdx="2" presStyleCnt="8"/>
      <dgm:spPr/>
    </dgm:pt>
    <dgm:pt modelId="{F3CFE267-4041-6748-B627-31B59EAE0844}" type="pres">
      <dgm:prSet presAssocID="{5AC1C7AD-99AF-DD45-9938-1752FD2A3540}" presName="image_2" presStyleCnt="0"/>
      <dgm:spPr/>
    </dgm:pt>
    <dgm:pt modelId="{D555A45F-ABB7-7D45-945C-E7FAA7FF2B2D}" type="pres">
      <dgm:prSet presAssocID="{5AC1C7AD-99AF-DD45-9938-1752FD2A3540}" presName="imageRepeatNode" presStyleLbl="fgImgPlace1" presStyleIdx="1" presStyleCnt="4"/>
      <dgm:spPr/>
    </dgm:pt>
    <dgm:pt modelId="{437060AA-00D4-C54D-B26B-D568849C08C4}" type="pres">
      <dgm:prSet presAssocID="{D20765DD-A974-464B-B00B-34C259450D64}" presName="image_accent_3" presStyleCnt="0"/>
      <dgm:spPr/>
    </dgm:pt>
    <dgm:pt modelId="{D6A50B17-A898-4143-A3B7-6949050BD8DB}" type="pres">
      <dgm:prSet presAssocID="{D20765DD-A974-464B-B00B-34C259450D64}" presName="imageAccentRepeatNode" presStyleLbl="alignNode1" presStyleIdx="3" presStyleCnt="8"/>
      <dgm:spPr/>
    </dgm:pt>
    <dgm:pt modelId="{99E5D93A-25DF-324D-AD78-D7EA21F210B9}" type="pres">
      <dgm:prSet presAssocID="{D20765DD-A974-464B-B00B-34C259450D64}" presName="parent_text_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A1B4B572-352D-4145-828A-B09E93ED5DDD}" type="pres">
      <dgm:prSet presAssocID="{D20765DD-A974-464B-B00B-34C259450D64}" presName="accent_2" presStyleLbl="alignNode1" presStyleIdx="4" presStyleCnt="8"/>
      <dgm:spPr/>
    </dgm:pt>
    <dgm:pt modelId="{035F055F-B362-0649-9C2C-9BA91F99D9E1}" type="pres">
      <dgm:prSet presAssocID="{D20765DD-A974-464B-B00B-34C259450D64}" presName="accent_3" presStyleLbl="alignNode1" presStyleIdx="5" presStyleCnt="8"/>
      <dgm:spPr/>
    </dgm:pt>
    <dgm:pt modelId="{38EED577-3C4C-6E40-BFCE-82F13A2DE6F7}" type="pres">
      <dgm:prSet presAssocID="{7135932E-88E2-8549-8A11-AA3AAA912BB6}" presName="image_3" presStyleCnt="0"/>
      <dgm:spPr/>
    </dgm:pt>
    <dgm:pt modelId="{5A2D6F51-BEA3-7D49-973F-1ED5C13A50AF}" type="pres">
      <dgm:prSet presAssocID="{7135932E-88E2-8549-8A11-AA3AAA912BB6}" presName="imageRepeatNode" presStyleLbl="fgImgPlace1" presStyleIdx="2" presStyleCnt="4"/>
      <dgm:spPr/>
    </dgm:pt>
    <dgm:pt modelId="{D758136C-96D7-C647-97C3-890288C11416}" type="pres">
      <dgm:prSet presAssocID="{D39AADBA-2937-0B4A-B4D1-A4720AFFCFBA}" presName="image_accent_4" presStyleCnt="0"/>
      <dgm:spPr/>
    </dgm:pt>
    <dgm:pt modelId="{A95E2982-2D2B-5C47-BE63-D2FC2B24731C}" type="pres">
      <dgm:prSet presAssocID="{D39AADBA-2937-0B4A-B4D1-A4720AFFCFBA}" presName="imageAccentRepeatNode" presStyleLbl="alignNode1" presStyleIdx="6" presStyleCnt="8"/>
      <dgm:spPr/>
    </dgm:pt>
    <dgm:pt modelId="{7EF56BDA-5103-4A49-BA78-748E3EB404D7}" type="pres">
      <dgm:prSet presAssocID="{D39AADBA-2937-0B4A-B4D1-A4720AFFCFBA}" presName="parent_text_4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CD14649-540C-6B45-B9F8-717D6DF568A3}" type="pres">
      <dgm:prSet presAssocID="{D39AADBA-2937-0B4A-B4D1-A4720AFFCFBA}" presName="accent_4" presStyleLbl="alignNode1" presStyleIdx="7" presStyleCnt="8"/>
      <dgm:spPr/>
    </dgm:pt>
    <dgm:pt modelId="{C2CAD01E-479E-C847-85BE-2440AB5B4529}" type="pres">
      <dgm:prSet presAssocID="{4D06FCFD-DE59-EC4B-AA47-A87E20F155A5}" presName="image_4" presStyleCnt="0"/>
      <dgm:spPr/>
    </dgm:pt>
    <dgm:pt modelId="{4D40F6B2-3C66-1F4F-8617-424AC5D1113C}" type="pres">
      <dgm:prSet presAssocID="{4D06FCFD-DE59-EC4B-AA47-A87E20F155A5}" presName="imageRepeatNode" presStyleLbl="fgImgPlace1" presStyleIdx="3" presStyleCnt="4"/>
      <dgm:spPr/>
    </dgm:pt>
  </dgm:ptLst>
  <dgm:cxnLst>
    <dgm:cxn modelId="{69911F06-336E-CC44-B549-8EDAA1C7A0D6}" srcId="{E15250F0-1A16-A040-A97A-8D39E59CBD6D}" destId="{D39AADBA-2937-0B4A-B4D1-A4720AFFCFBA}" srcOrd="3" destOrd="0" parTransId="{A8F6B1D1-CD4A-C34E-AAF2-87468E2C6127}" sibTransId="{4D06FCFD-DE59-EC4B-AA47-A87E20F155A5}"/>
    <dgm:cxn modelId="{C9032619-F75E-F245-AFB2-1A12AF50D84F}" type="presOf" srcId="{AC1AD0B1-C93A-5740-A047-78F0E4DE2A2D}" destId="{3460D1BD-C04F-6941-89DC-FB8B92382C62}" srcOrd="0" destOrd="0" presId="urn:microsoft.com/office/officeart/2008/layout/BubblePictureList"/>
    <dgm:cxn modelId="{5410A329-D9DB-4F4D-B57D-00B9C79E3D30}" type="presOf" srcId="{7135932E-88E2-8549-8A11-AA3AAA912BB6}" destId="{5A2D6F51-BEA3-7D49-973F-1ED5C13A50AF}" srcOrd="0" destOrd="0" presId="urn:microsoft.com/office/officeart/2008/layout/BubblePictureList"/>
    <dgm:cxn modelId="{1307FD33-3C66-7D40-AB81-6F292694F0E9}" type="presOf" srcId="{D39AADBA-2937-0B4A-B4D1-A4720AFFCFBA}" destId="{7EF56BDA-5103-4A49-BA78-748E3EB404D7}" srcOrd="0" destOrd="0" presId="urn:microsoft.com/office/officeart/2008/layout/BubblePictureList"/>
    <dgm:cxn modelId="{D2172A3B-0C85-6A48-9F5F-B9F438CA9A08}" type="presOf" srcId="{D20765DD-A974-464B-B00B-34C259450D64}" destId="{99E5D93A-25DF-324D-AD78-D7EA21F210B9}" srcOrd="0" destOrd="0" presId="urn:microsoft.com/office/officeart/2008/layout/BubblePictureList"/>
    <dgm:cxn modelId="{2E4EE560-1D04-1445-968E-0AA1E7788FF1}" type="presOf" srcId="{E15250F0-1A16-A040-A97A-8D39E59CBD6D}" destId="{0CE06CD4-F21B-5346-929F-B56F8B530E68}" srcOrd="0" destOrd="0" presId="urn:microsoft.com/office/officeart/2008/layout/BubblePictureList"/>
    <dgm:cxn modelId="{DFC4D06A-9B81-B34C-A732-854881E16A44}" type="presOf" srcId="{C6DF60EB-AA86-C44B-9C48-F568983F63AB}" destId="{59B2AA21-9F32-7248-AEE6-3D670EAF8F23}" srcOrd="0" destOrd="0" presId="urn:microsoft.com/office/officeart/2008/layout/BubblePictureList"/>
    <dgm:cxn modelId="{49893A6C-FD5A-7943-8CB9-A0D816F9B375}" type="presOf" srcId="{50D4C6A4-CF00-E541-854B-D1B16C4F1E51}" destId="{E2DE628C-76ED-7C41-B8F5-9B495AA1B4E3}" srcOrd="0" destOrd="0" presId="urn:microsoft.com/office/officeart/2008/layout/BubblePictureList"/>
    <dgm:cxn modelId="{3E604691-F9A3-A144-9F7B-280D2835D7F1}" srcId="{E15250F0-1A16-A040-A97A-8D39E59CBD6D}" destId="{D20765DD-A974-464B-B00B-34C259450D64}" srcOrd="2" destOrd="0" parTransId="{D0B4D480-5D4A-DC43-98B7-2EFF30D25BA0}" sibTransId="{7135932E-88E2-8549-8A11-AA3AAA912BB6}"/>
    <dgm:cxn modelId="{716735C8-10E0-D94F-918F-EC9BF8EEA8A1}" type="presOf" srcId="{5AC1C7AD-99AF-DD45-9938-1752FD2A3540}" destId="{D555A45F-ABB7-7D45-945C-E7FAA7FF2B2D}" srcOrd="0" destOrd="0" presId="urn:microsoft.com/office/officeart/2008/layout/BubblePictureList"/>
    <dgm:cxn modelId="{A86108CB-BD56-0540-BEED-DFD33F504B3B}" srcId="{E15250F0-1A16-A040-A97A-8D39E59CBD6D}" destId="{C6DF60EB-AA86-C44B-9C48-F568983F63AB}" srcOrd="0" destOrd="0" parTransId="{AEFD24CB-8E4E-EE48-83F3-EC68FD3FBBEB}" sibTransId="{AC1AD0B1-C93A-5740-A047-78F0E4DE2A2D}"/>
    <dgm:cxn modelId="{3D6956CB-9331-F740-83D4-5C5BF755A05A}" type="presOf" srcId="{4D06FCFD-DE59-EC4B-AA47-A87E20F155A5}" destId="{4D40F6B2-3C66-1F4F-8617-424AC5D1113C}" srcOrd="0" destOrd="0" presId="urn:microsoft.com/office/officeart/2008/layout/BubblePictureList"/>
    <dgm:cxn modelId="{8E27DCFC-29CF-ED4D-9CC1-7824E0CCCE5D}" srcId="{E15250F0-1A16-A040-A97A-8D39E59CBD6D}" destId="{50D4C6A4-CF00-E541-854B-D1B16C4F1E51}" srcOrd="1" destOrd="0" parTransId="{EDFFE372-3F80-2243-B2FF-D763CD7AA88F}" sibTransId="{5AC1C7AD-99AF-DD45-9938-1752FD2A3540}"/>
    <dgm:cxn modelId="{E8F13FE5-E08B-7549-AA31-A224730F1A65}" type="presParOf" srcId="{0CE06CD4-F21B-5346-929F-B56F8B530E68}" destId="{59B2AA21-9F32-7248-AEE6-3D670EAF8F23}" srcOrd="0" destOrd="0" presId="urn:microsoft.com/office/officeart/2008/layout/BubblePictureList"/>
    <dgm:cxn modelId="{EE58D4C0-9ED8-4B49-9A78-6A303713AD18}" type="presParOf" srcId="{0CE06CD4-F21B-5346-929F-B56F8B530E68}" destId="{18462CCC-D7C1-6949-9213-A7E813283B03}" srcOrd="1" destOrd="0" presId="urn:microsoft.com/office/officeart/2008/layout/BubblePictureList"/>
    <dgm:cxn modelId="{DBD5AD9C-34E4-8B4E-B8FE-5FD3FFC3C5CC}" type="presParOf" srcId="{18462CCC-D7C1-6949-9213-A7E813283B03}" destId="{4FFBB51F-E198-C84E-8584-640517F9B828}" srcOrd="0" destOrd="0" presId="urn:microsoft.com/office/officeart/2008/layout/BubblePictureList"/>
    <dgm:cxn modelId="{37FAACCD-3E98-A84B-8457-45D922267826}" type="presParOf" srcId="{0CE06CD4-F21B-5346-929F-B56F8B530E68}" destId="{9E0BEF9C-01C0-D84A-98B1-337CB5A0BF41}" srcOrd="2" destOrd="0" presId="urn:microsoft.com/office/officeart/2008/layout/BubblePictureList"/>
    <dgm:cxn modelId="{4E5E0BA3-2E9D-D640-B7C4-482DFF98BFE1}" type="presParOf" srcId="{0CE06CD4-F21B-5346-929F-B56F8B530E68}" destId="{A5F233E4-801C-9548-BEA4-FA597295F101}" srcOrd="3" destOrd="0" presId="urn:microsoft.com/office/officeart/2008/layout/BubblePictureList"/>
    <dgm:cxn modelId="{716FB31F-BB48-5A4A-B4DE-EB3536E22E66}" type="presParOf" srcId="{A5F233E4-801C-9548-BEA4-FA597295F101}" destId="{3460D1BD-C04F-6941-89DC-FB8B92382C62}" srcOrd="0" destOrd="0" presId="urn:microsoft.com/office/officeart/2008/layout/BubblePictureList"/>
    <dgm:cxn modelId="{B606C7DB-18DD-E64A-9191-4A14E4A4DFE6}" type="presParOf" srcId="{0CE06CD4-F21B-5346-929F-B56F8B530E68}" destId="{E2DE628C-76ED-7C41-B8F5-9B495AA1B4E3}" srcOrd="4" destOrd="0" presId="urn:microsoft.com/office/officeart/2008/layout/BubblePictureList"/>
    <dgm:cxn modelId="{654A4877-DA48-CE45-B586-474E8955869D}" type="presParOf" srcId="{0CE06CD4-F21B-5346-929F-B56F8B530E68}" destId="{630F3907-6721-394F-8CB2-7CD3631DC01D}" srcOrd="5" destOrd="0" presId="urn:microsoft.com/office/officeart/2008/layout/BubblePictureList"/>
    <dgm:cxn modelId="{A1C0BB66-0D31-3946-963E-A9C3649D10DC}" type="presParOf" srcId="{630F3907-6721-394F-8CB2-7CD3631DC01D}" destId="{39ADFEF5-1F51-0A45-9C0E-9C045C5CD969}" srcOrd="0" destOrd="0" presId="urn:microsoft.com/office/officeart/2008/layout/BubblePictureList"/>
    <dgm:cxn modelId="{36470CC0-458C-814A-9D43-79E4F83BE0F3}" type="presParOf" srcId="{0CE06CD4-F21B-5346-929F-B56F8B530E68}" destId="{F3CFE267-4041-6748-B627-31B59EAE0844}" srcOrd="6" destOrd="0" presId="urn:microsoft.com/office/officeart/2008/layout/BubblePictureList"/>
    <dgm:cxn modelId="{F14D30C4-6D61-DD40-869F-6E6012A73C58}" type="presParOf" srcId="{F3CFE267-4041-6748-B627-31B59EAE0844}" destId="{D555A45F-ABB7-7D45-945C-E7FAA7FF2B2D}" srcOrd="0" destOrd="0" presId="urn:microsoft.com/office/officeart/2008/layout/BubblePictureList"/>
    <dgm:cxn modelId="{05FAE4F8-34BC-2447-8684-3D3863DD1867}" type="presParOf" srcId="{0CE06CD4-F21B-5346-929F-B56F8B530E68}" destId="{437060AA-00D4-C54D-B26B-D568849C08C4}" srcOrd="7" destOrd="0" presId="urn:microsoft.com/office/officeart/2008/layout/BubblePictureList"/>
    <dgm:cxn modelId="{D66F2611-9223-1C4D-B418-9DD19BADFB31}" type="presParOf" srcId="{437060AA-00D4-C54D-B26B-D568849C08C4}" destId="{D6A50B17-A898-4143-A3B7-6949050BD8DB}" srcOrd="0" destOrd="0" presId="urn:microsoft.com/office/officeart/2008/layout/BubblePictureList"/>
    <dgm:cxn modelId="{A10AD5E7-AFC2-2146-8D1C-B975EBA18122}" type="presParOf" srcId="{0CE06CD4-F21B-5346-929F-B56F8B530E68}" destId="{99E5D93A-25DF-324D-AD78-D7EA21F210B9}" srcOrd="8" destOrd="0" presId="urn:microsoft.com/office/officeart/2008/layout/BubblePictureList"/>
    <dgm:cxn modelId="{315DB525-6B45-9E4C-9F03-BB8AD7CB0BA6}" type="presParOf" srcId="{0CE06CD4-F21B-5346-929F-B56F8B530E68}" destId="{A1B4B572-352D-4145-828A-B09E93ED5DDD}" srcOrd="9" destOrd="0" presId="urn:microsoft.com/office/officeart/2008/layout/BubblePictureList"/>
    <dgm:cxn modelId="{036F9AAC-4E0A-A741-854B-5FCA85A66F06}" type="presParOf" srcId="{0CE06CD4-F21B-5346-929F-B56F8B530E68}" destId="{035F055F-B362-0649-9C2C-9BA91F99D9E1}" srcOrd="10" destOrd="0" presId="urn:microsoft.com/office/officeart/2008/layout/BubblePictureList"/>
    <dgm:cxn modelId="{FD7CF3AA-79C7-BD42-882B-AC7BD392B9CF}" type="presParOf" srcId="{0CE06CD4-F21B-5346-929F-B56F8B530E68}" destId="{38EED577-3C4C-6E40-BFCE-82F13A2DE6F7}" srcOrd="11" destOrd="0" presId="urn:microsoft.com/office/officeart/2008/layout/BubblePictureList"/>
    <dgm:cxn modelId="{65DB988C-1A35-004C-A35E-A922BF53AA20}" type="presParOf" srcId="{38EED577-3C4C-6E40-BFCE-82F13A2DE6F7}" destId="{5A2D6F51-BEA3-7D49-973F-1ED5C13A50AF}" srcOrd="0" destOrd="0" presId="urn:microsoft.com/office/officeart/2008/layout/BubblePictureList"/>
    <dgm:cxn modelId="{E8539192-6884-F543-90CE-B082CA7ADD85}" type="presParOf" srcId="{0CE06CD4-F21B-5346-929F-B56F8B530E68}" destId="{D758136C-96D7-C647-97C3-890288C11416}" srcOrd="12" destOrd="0" presId="urn:microsoft.com/office/officeart/2008/layout/BubblePictureList"/>
    <dgm:cxn modelId="{0748511A-DC42-4D48-9D9A-C22A9E05DDFF}" type="presParOf" srcId="{D758136C-96D7-C647-97C3-890288C11416}" destId="{A95E2982-2D2B-5C47-BE63-D2FC2B24731C}" srcOrd="0" destOrd="0" presId="urn:microsoft.com/office/officeart/2008/layout/BubblePictureList"/>
    <dgm:cxn modelId="{4658C405-7302-7747-8F66-44FD767AEDE1}" type="presParOf" srcId="{0CE06CD4-F21B-5346-929F-B56F8B530E68}" destId="{7EF56BDA-5103-4A49-BA78-748E3EB404D7}" srcOrd="13" destOrd="0" presId="urn:microsoft.com/office/officeart/2008/layout/BubblePictureList"/>
    <dgm:cxn modelId="{F403DF44-53E2-A241-88D0-D7D8EED52F33}" type="presParOf" srcId="{0CE06CD4-F21B-5346-929F-B56F8B530E68}" destId="{1CD14649-540C-6B45-B9F8-717D6DF568A3}" srcOrd="14" destOrd="0" presId="urn:microsoft.com/office/officeart/2008/layout/BubblePictureList"/>
    <dgm:cxn modelId="{47F892F1-249F-1D48-9B0F-52B26DFB512D}" type="presParOf" srcId="{0CE06CD4-F21B-5346-929F-B56F8B530E68}" destId="{C2CAD01E-479E-C847-85BE-2440AB5B4529}" srcOrd="15" destOrd="0" presId="urn:microsoft.com/office/officeart/2008/layout/BubblePictureList"/>
    <dgm:cxn modelId="{CF03D546-9ACC-6D48-982E-BBB8F6CE22BD}" type="presParOf" srcId="{C2CAD01E-479E-C847-85BE-2440AB5B4529}" destId="{4D40F6B2-3C66-1F4F-8617-424AC5D1113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0E8C49-5D1D-1049-BFCF-DB35976E97DD}" type="doc">
      <dgm:prSet loTypeId="urn:microsoft.com/office/officeart/2005/8/layout/orgChart1" loCatId="hierarchy" qsTypeId="urn:microsoft.com/office/officeart/2005/8/quickstyle/3d2" qsCatId="3D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D2488D99-322B-4E4B-88DE-F0005DD4026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Codebase hosted in </a:t>
          </a:r>
          <a:r>
            <a:rPr lang="en-GB" b="1" dirty="0"/>
            <a:t>GitHub</a:t>
          </a:r>
          <a:r>
            <a:rPr lang="en-GB" dirty="0"/>
            <a:t>.</a:t>
          </a:r>
        </a:p>
      </dgm:t>
    </dgm:pt>
    <dgm:pt modelId="{FFEA0F09-4781-9A46-8DD1-E08A788A193C}" type="parTrans" cxnId="{D5BF31FB-A597-104E-94F4-8EFAA4A5D85D}">
      <dgm:prSet/>
      <dgm:spPr/>
      <dgm:t>
        <a:bodyPr/>
        <a:lstStyle/>
        <a:p>
          <a:endParaRPr lang="en-GB"/>
        </a:p>
      </dgm:t>
    </dgm:pt>
    <dgm:pt modelId="{4DA43C58-A9E4-9E44-BC26-52D4509EA6C2}" type="sibTrans" cxnId="{D5BF31FB-A597-104E-94F4-8EFAA4A5D85D}">
      <dgm:prSet/>
      <dgm:spPr/>
      <dgm:t>
        <a:bodyPr/>
        <a:lstStyle/>
        <a:p>
          <a:endParaRPr lang="en-GB"/>
        </a:p>
      </dgm:t>
    </dgm:pt>
    <dgm:pt modelId="{B38DA488-420A-3747-AFBD-51853BBFDBE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CI/CD pipeline builds a </a:t>
          </a:r>
          <a:r>
            <a:rPr lang="en-GB" b="1" dirty="0"/>
            <a:t>Docker container</a:t>
          </a:r>
          <a:r>
            <a:rPr lang="en-GB" dirty="0"/>
            <a:t> for the app.</a:t>
          </a:r>
        </a:p>
      </dgm:t>
    </dgm:pt>
    <dgm:pt modelId="{04D18270-0AD7-B24E-8B85-89CCBADC5917}" type="parTrans" cxnId="{6980511C-C36C-3B45-B2D6-9EBC4BFFDA23}">
      <dgm:prSet/>
      <dgm:spPr/>
      <dgm:t>
        <a:bodyPr/>
        <a:lstStyle/>
        <a:p>
          <a:endParaRPr lang="en-GB"/>
        </a:p>
      </dgm:t>
    </dgm:pt>
    <dgm:pt modelId="{A319E3F6-DA48-ED4F-9531-36040103D45A}" type="sibTrans" cxnId="{6980511C-C36C-3B45-B2D6-9EBC4BFFDA23}">
      <dgm:prSet/>
      <dgm:spPr/>
      <dgm:t>
        <a:bodyPr/>
        <a:lstStyle/>
        <a:p>
          <a:endParaRPr lang="en-GB"/>
        </a:p>
      </dgm:t>
    </dgm:pt>
    <dgm:pt modelId="{D8500F6A-E63C-D74F-A348-4C4ACED2C1E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Image stored in </a:t>
          </a:r>
          <a:r>
            <a:rPr lang="en-GB" b="1" dirty="0"/>
            <a:t>Azure Container Registry (ACR)</a:t>
          </a:r>
          <a:r>
            <a:rPr lang="en-GB" dirty="0"/>
            <a:t>.</a:t>
          </a:r>
        </a:p>
      </dgm:t>
    </dgm:pt>
    <dgm:pt modelId="{C56855E0-CD9B-3649-A2AD-9EA5FA2443C3}" type="parTrans" cxnId="{F897E1E0-AB17-654A-BDFB-27772E956625}">
      <dgm:prSet/>
      <dgm:spPr/>
      <dgm:t>
        <a:bodyPr/>
        <a:lstStyle/>
        <a:p>
          <a:endParaRPr lang="en-GB"/>
        </a:p>
      </dgm:t>
    </dgm:pt>
    <dgm:pt modelId="{29AD8D9E-1F49-1045-BBC7-E410C95FAEFE}" type="sibTrans" cxnId="{F897E1E0-AB17-654A-BDFB-27772E956625}">
      <dgm:prSet/>
      <dgm:spPr/>
      <dgm:t>
        <a:bodyPr/>
        <a:lstStyle/>
        <a:p>
          <a:endParaRPr lang="en-GB"/>
        </a:p>
      </dgm:t>
    </dgm:pt>
    <dgm:pt modelId="{FF6B1331-8084-3849-9164-DE331F7B3BF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 dirty="0"/>
            <a:t>Azure Web App for Containers</a:t>
          </a:r>
          <a:r>
            <a:rPr lang="en-GB" dirty="0"/>
            <a:t> pulls the image and runs the service.</a:t>
          </a:r>
        </a:p>
      </dgm:t>
    </dgm:pt>
    <dgm:pt modelId="{53A1F3DC-289A-7A40-B7BA-8BC1676E8931}" type="parTrans" cxnId="{7DE707B7-230A-4D47-A217-45C275B0FC9B}">
      <dgm:prSet/>
      <dgm:spPr/>
      <dgm:t>
        <a:bodyPr/>
        <a:lstStyle/>
        <a:p>
          <a:endParaRPr lang="en-GB"/>
        </a:p>
      </dgm:t>
    </dgm:pt>
    <dgm:pt modelId="{CC32D708-54FE-814D-B6BA-4B46A44FC6A8}" type="sibTrans" cxnId="{7DE707B7-230A-4D47-A217-45C275B0FC9B}">
      <dgm:prSet/>
      <dgm:spPr/>
      <dgm:t>
        <a:bodyPr/>
        <a:lstStyle/>
        <a:p>
          <a:endParaRPr lang="en-GB"/>
        </a:p>
      </dgm:t>
    </dgm:pt>
    <dgm:pt modelId="{A345FE6C-61C1-4F40-8909-959798F0124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Video data flows through:</a:t>
          </a:r>
        </a:p>
      </dgm:t>
    </dgm:pt>
    <dgm:pt modelId="{EDE49791-AE2A-EE4B-9820-125E1332A21C}" type="parTrans" cxnId="{533A3225-2808-2344-B196-47F9F9BAD17E}">
      <dgm:prSet/>
      <dgm:spPr/>
      <dgm:t>
        <a:bodyPr/>
        <a:lstStyle/>
        <a:p>
          <a:endParaRPr lang="en-GB"/>
        </a:p>
      </dgm:t>
    </dgm:pt>
    <dgm:pt modelId="{6432FD4E-A5A9-3048-B4BA-9B0A9A1CE54F}" type="sibTrans" cxnId="{533A3225-2808-2344-B196-47F9F9BAD17E}">
      <dgm:prSet/>
      <dgm:spPr/>
      <dgm:t>
        <a:bodyPr/>
        <a:lstStyle/>
        <a:p>
          <a:endParaRPr lang="en-GB"/>
        </a:p>
      </dgm:t>
    </dgm:pt>
    <dgm:pt modelId="{D717C397-317A-A342-9337-A046A433171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 dirty="0"/>
            <a:t>Azure Blob Storage</a:t>
          </a:r>
          <a:r>
            <a:rPr lang="en-GB" dirty="0"/>
            <a:t> (video storage).</a:t>
          </a:r>
        </a:p>
      </dgm:t>
    </dgm:pt>
    <dgm:pt modelId="{20ECA8B0-09AE-B344-BF55-668491C371D2}" type="parTrans" cxnId="{CC6C6BAD-0DF1-9C4F-AFBD-8CDC2E74B463}">
      <dgm:prSet/>
      <dgm:spPr/>
      <dgm:t>
        <a:bodyPr/>
        <a:lstStyle/>
        <a:p>
          <a:endParaRPr lang="en-GB"/>
        </a:p>
      </dgm:t>
    </dgm:pt>
    <dgm:pt modelId="{2FCFDB9F-E83B-AB4F-9BDF-6D4158632ECA}" type="sibTrans" cxnId="{CC6C6BAD-0DF1-9C4F-AFBD-8CDC2E74B463}">
      <dgm:prSet/>
      <dgm:spPr/>
      <dgm:t>
        <a:bodyPr/>
        <a:lstStyle/>
        <a:p>
          <a:endParaRPr lang="en-GB"/>
        </a:p>
      </dgm:t>
    </dgm:pt>
    <dgm:pt modelId="{741B9399-81DB-1B40-9667-3736567B757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 dirty="0"/>
            <a:t>Azure Media Services</a:t>
          </a:r>
          <a:r>
            <a:rPr lang="en-GB" dirty="0"/>
            <a:t> (transcoding).</a:t>
          </a:r>
        </a:p>
      </dgm:t>
    </dgm:pt>
    <dgm:pt modelId="{06369814-75E9-D342-869B-D24CB163FDC2}" type="parTrans" cxnId="{76A1C97B-EA92-4545-92C3-1FBDBCE227EF}">
      <dgm:prSet/>
      <dgm:spPr/>
      <dgm:t>
        <a:bodyPr/>
        <a:lstStyle/>
        <a:p>
          <a:endParaRPr lang="en-GB"/>
        </a:p>
      </dgm:t>
    </dgm:pt>
    <dgm:pt modelId="{FD0FA7B7-366E-AA44-A44C-2D08AE24AF3D}" type="sibTrans" cxnId="{76A1C97B-EA92-4545-92C3-1FBDBCE227EF}">
      <dgm:prSet/>
      <dgm:spPr/>
      <dgm:t>
        <a:bodyPr/>
        <a:lstStyle/>
        <a:p>
          <a:endParaRPr lang="en-GB"/>
        </a:p>
      </dgm:t>
    </dgm:pt>
    <dgm:pt modelId="{E206E949-A251-4949-B989-C14C6609326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 dirty="0"/>
            <a:t>Azure CDN</a:t>
          </a:r>
          <a:r>
            <a:rPr lang="en-GB" dirty="0"/>
            <a:t> (global low-latency delivery).</a:t>
          </a:r>
        </a:p>
      </dgm:t>
    </dgm:pt>
    <dgm:pt modelId="{98B5FB13-8E55-9548-9197-5416452A0E84}" type="parTrans" cxnId="{AFB050CF-B5F0-0D42-8711-EAB96C7606C3}">
      <dgm:prSet/>
      <dgm:spPr/>
      <dgm:t>
        <a:bodyPr/>
        <a:lstStyle/>
        <a:p>
          <a:endParaRPr lang="en-GB"/>
        </a:p>
      </dgm:t>
    </dgm:pt>
    <dgm:pt modelId="{1415A98D-BE30-624A-B191-D9669B34B96D}" type="sibTrans" cxnId="{AFB050CF-B5F0-0D42-8711-EAB96C7606C3}">
      <dgm:prSet/>
      <dgm:spPr/>
      <dgm:t>
        <a:bodyPr/>
        <a:lstStyle/>
        <a:p>
          <a:endParaRPr lang="en-GB"/>
        </a:p>
      </dgm:t>
    </dgm:pt>
    <dgm:pt modelId="{B385ABF6-4B95-824D-ABA6-B1BEF85FB4DD}" type="pres">
      <dgm:prSet presAssocID="{000E8C49-5D1D-1049-BFCF-DB35976E97D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2FBC129-4FDD-384A-A0AA-BBC5686136AD}" type="pres">
      <dgm:prSet presAssocID="{D2488D99-322B-4E4B-88DE-F0005DD40261}" presName="hierRoot1" presStyleCnt="0">
        <dgm:presLayoutVars>
          <dgm:hierBranch val="init"/>
        </dgm:presLayoutVars>
      </dgm:prSet>
      <dgm:spPr/>
    </dgm:pt>
    <dgm:pt modelId="{C21AF3B5-0F08-7A48-99E1-47F1BC977580}" type="pres">
      <dgm:prSet presAssocID="{D2488D99-322B-4E4B-88DE-F0005DD40261}" presName="rootComposite1" presStyleCnt="0"/>
      <dgm:spPr/>
    </dgm:pt>
    <dgm:pt modelId="{E0FE019A-1B3B-B641-88BE-316040CAE718}" type="pres">
      <dgm:prSet presAssocID="{D2488D99-322B-4E4B-88DE-F0005DD40261}" presName="rootText1" presStyleLbl="node0" presStyleIdx="0" presStyleCnt="1">
        <dgm:presLayoutVars>
          <dgm:chPref val="3"/>
        </dgm:presLayoutVars>
      </dgm:prSet>
      <dgm:spPr/>
    </dgm:pt>
    <dgm:pt modelId="{5F15500B-165A-4040-BA0E-07A0BBC4CF48}" type="pres">
      <dgm:prSet presAssocID="{D2488D99-322B-4E4B-88DE-F0005DD40261}" presName="rootConnector1" presStyleLbl="node1" presStyleIdx="0" presStyleCnt="0"/>
      <dgm:spPr/>
    </dgm:pt>
    <dgm:pt modelId="{570AE9E6-6C33-504D-AF21-F575D71264A8}" type="pres">
      <dgm:prSet presAssocID="{D2488D99-322B-4E4B-88DE-F0005DD40261}" presName="hierChild2" presStyleCnt="0"/>
      <dgm:spPr/>
    </dgm:pt>
    <dgm:pt modelId="{325EF475-4CEE-2548-B31A-59D2C71567D7}" type="pres">
      <dgm:prSet presAssocID="{04D18270-0AD7-B24E-8B85-89CCBADC5917}" presName="Name37" presStyleLbl="parChTrans1D2" presStyleIdx="0" presStyleCnt="1"/>
      <dgm:spPr/>
    </dgm:pt>
    <dgm:pt modelId="{58CE688D-EF9C-1D4F-A27B-338D7F2E6EA8}" type="pres">
      <dgm:prSet presAssocID="{B38DA488-420A-3747-AFBD-51853BBFDBEE}" presName="hierRoot2" presStyleCnt="0">
        <dgm:presLayoutVars>
          <dgm:hierBranch val="init"/>
        </dgm:presLayoutVars>
      </dgm:prSet>
      <dgm:spPr/>
    </dgm:pt>
    <dgm:pt modelId="{3F8EE21C-7C08-DA49-978A-F16A826E970E}" type="pres">
      <dgm:prSet presAssocID="{B38DA488-420A-3747-AFBD-51853BBFDBEE}" presName="rootComposite" presStyleCnt="0"/>
      <dgm:spPr/>
    </dgm:pt>
    <dgm:pt modelId="{C421FC82-773E-0141-831F-1252A89EC47F}" type="pres">
      <dgm:prSet presAssocID="{B38DA488-420A-3747-AFBD-51853BBFDBEE}" presName="rootText" presStyleLbl="node2" presStyleIdx="0" presStyleCnt="1">
        <dgm:presLayoutVars>
          <dgm:chPref val="3"/>
        </dgm:presLayoutVars>
      </dgm:prSet>
      <dgm:spPr/>
    </dgm:pt>
    <dgm:pt modelId="{BA7A5328-CC4F-BC40-B072-A447C2EF072D}" type="pres">
      <dgm:prSet presAssocID="{B38DA488-420A-3747-AFBD-51853BBFDBEE}" presName="rootConnector" presStyleLbl="node2" presStyleIdx="0" presStyleCnt="1"/>
      <dgm:spPr/>
    </dgm:pt>
    <dgm:pt modelId="{FC898E0D-0CDA-A84D-AB84-CE20B80644D3}" type="pres">
      <dgm:prSet presAssocID="{B38DA488-420A-3747-AFBD-51853BBFDBEE}" presName="hierChild4" presStyleCnt="0"/>
      <dgm:spPr/>
    </dgm:pt>
    <dgm:pt modelId="{D6F832AD-6F53-B74B-AF2E-E008B3A9F510}" type="pres">
      <dgm:prSet presAssocID="{C56855E0-CD9B-3649-A2AD-9EA5FA2443C3}" presName="Name37" presStyleLbl="parChTrans1D3" presStyleIdx="0" presStyleCnt="1"/>
      <dgm:spPr/>
    </dgm:pt>
    <dgm:pt modelId="{68061011-885F-3344-820A-3AD40E88B930}" type="pres">
      <dgm:prSet presAssocID="{D8500F6A-E63C-D74F-A348-4C4ACED2C1E1}" presName="hierRoot2" presStyleCnt="0">
        <dgm:presLayoutVars>
          <dgm:hierBranch val="init"/>
        </dgm:presLayoutVars>
      </dgm:prSet>
      <dgm:spPr/>
    </dgm:pt>
    <dgm:pt modelId="{D7A4467F-A440-FB46-8B00-ED46A7D77B02}" type="pres">
      <dgm:prSet presAssocID="{D8500F6A-E63C-D74F-A348-4C4ACED2C1E1}" presName="rootComposite" presStyleCnt="0"/>
      <dgm:spPr/>
    </dgm:pt>
    <dgm:pt modelId="{04561C36-7BDE-0344-A29A-7BB745AD6B95}" type="pres">
      <dgm:prSet presAssocID="{D8500F6A-E63C-D74F-A348-4C4ACED2C1E1}" presName="rootText" presStyleLbl="node3" presStyleIdx="0" presStyleCnt="1">
        <dgm:presLayoutVars>
          <dgm:chPref val="3"/>
        </dgm:presLayoutVars>
      </dgm:prSet>
      <dgm:spPr/>
    </dgm:pt>
    <dgm:pt modelId="{41ECBB07-8A16-2A47-926D-0D0271780054}" type="pres">
      <dgm:prSet presAssocID="{D8500F6A-E63C-D74F-A348-4C4ACED2C1E1}" presName="rootConnector" presStyleLbl="node3" presStyleIdx="0" presStyleCnt="1"/>
      <dgm:spPr/>
    </dgm:pt>
    <dgm:pt modelId="{08B25B5F-7507-9841-8CC3-426DA196114A}" type="pres">
      <dgm:prSet presAssocID="{D8500F6A-E63C-D74F-A348-4C4ACED2C1E1}" presName="hierChild4" presStyleCnt="0"/>
      <dgm:spPr/>
    </dgm:pt>
    <dgm:pt modelId="{48B0D2DD-3C70-134F-85AF-DE87EB57FB21}" type="pres">
      <dgm:prSet presAssocID="{53A1F3DC-289A-7A40-B7BA-8BC1676E8931}" presName="Name37" presStyleLbl="parChTrans1D4" presStyleIdx="0" presStyleCnt="5"/>
      <dgm:spPr/>
    </dgm:pt>
    <dgm:pt modelId="{3B95F7BF-11F5-8C43-A8CE-AAD135C36272}" type="pres">
      <dgm:prSet presAssocID="{FF6B1331-8084-3849-9164-DE331F7B3BFB}" presName="hierRoot2" presStyleCnt="0">
        <dgm:presLayoutVars>
          <dgm:hierBranch val="init"/>
        </dgm:presLayoutVars>
      </dgm:prSet>
      <dgm:spPr/>
    </dgm:pt>
    <dgm:pt modelId="{9492FE38-2717-FC4E-BFE8-F531AA9F8255}" type="pres">
      <dgm:prSet presAssocID="{FF6B1331-8084-3849-9164-DE331F7B3BFB}" presName="rootComposite" presStyleCnt="0"/>
      <dgm:spPr/>
    </dgm:pt>
    <dgm:pt modelId="{DE6FB376-4F88-2F41-9BCA-27553873C35D}" type="pres">
      <dgm:prSet presAssocID="{FF6B1331-8084-3849-9164-DE331F7B3BFB}" presName="rootText" presStyleLbl="node4" presStyleIdx="0" presStyleCnt="5">
        <dgm:presLayoutVars>
          <dgm:chPref val="3"/>
        </dgm:presLayoutVars>
      </dgm:prSet>
      <dgm:spPr/>
    </dgm:pt>
    <dgm:pt modelId="{3A0FE4E9-F471-2441-9388-30C966192639}" type="pres">
      <dgm:prSet presAssocID="{FF6B1331-8084-3849-9164-DE331F7B3BFB}" presName="rootConnector" presStyleLbl="node4" presStyleIdx="0" presStyleCnt="5"/>
      <dgm:spPr/>
    </dgm:pt>
    <dgm:pt modelId="{C0B36BE2-6194-594C-8826-700750879E4A}" type="pres">
      <dgm:prSet presAssocID="{FF6B1331-8084-3849-9164-DE331F7B3BFB}" presName="hierChild4" presStyleCnt="0"/>
      <dgm:spPr/>
    </dgm:pt>
    <dgm:pt modelId="{90993BDE-CB89-3246-A8CE-90D24B47D0E8}" type="pres">
      <dgm:prSet presAssocID="{EDE49791-AE2A-EE4B-9820-125E1332A21C}" presName="Name37" presStyleLbl="parChTrans1D4" presStyleIdx="1" presStyleCnt="5"/>
      <dgm:spPr/>
    </dgm:pt>
    <dgm:pt modelId="{2540E091-3328-2648-A46C-4FD5F2B6E8AC}" type="pres">
      <dgm:prSet presAssocID="{A345FE6C-61C1-4F40-8909-959798F01247}" presName="hierRoot2" presStyleCnt="0">
        <dgm:presLayoutVars>
          <dgm:hierBranch val="init"/>
        </dgm:presLayoutVars>
      </dgm:prSet>
      <dgm:spPr/>
    </dgm:pt>
    <dgm:pt modelId="{34087D6A-067E-B04E-93AC-EF1F3B5D9F6C}" type="pres">
      <dgm:prSet presAssocID="{A345FE6C-61C1-4F40-8909-959798F01247}" presName="rootComposite" presStyleCnt="0"/>
      <dgm:spPr/>
    </dgm:pt>
    <dgm:pt modelId="{6E7255D2-1BC3-C649-82E1-A1A7AE26878F}" type="pres">
      <dgm:prSet presAssocID="{A345FE6C-61C1-4F40-8909-959798F01247}" presName="rootText" presStyleLbl="node4" presStyleIdx="1" presStyleCnt="5">
        <dgm:presLayoutVars>
          <dgm:chPref val="3"/>
        </dgm:presLayoutVars>
      </dgm:prSet>
      <dgm:spPr/>
    </dgm:pt>
    <dgm:pt modelId="{F4229725-4AAB-444A-9BC2-C0296146BA13}" type="pres">
      <dgm:prSet presAssocID="{A345FE6C-61C1-4F40-8909-959798F01247}" presName="rootConnector" presStyleLbl="node4" presStyleIdx="1" presStyleCnt="5"/>
      <dgm:spPr/>
    </dgm:pt>
    <dgm:pt modelId="{6B8D959E-C911-8C48-9D8E-261813419AA0}" type="pres">
      <dgm:prSet presAssocID="{A345FE6C-61C1-4F40-8909-959798F01247}" presName="hierChild4" presStyleCnt="0"/>
      <dgm:spPr/>
    </dgm:pt>
    <dgm:pt modelId="{ECC81879-5E75-AD4E-A71A-EB1FBA855FD4}" type="pres">
      <dgm:prSet presAssocID="{A345FE6C-61C1-4F40-8909-959798F01247}" presName="hierChild5" presStyleCnt="0"/>
      <dgm:spPr/>
    </dgm:pt>
    <dgm:pt modelId="{760CE754-DBBA-2E4C-9F3A-A15C98FCB119}" type="pres">
      <dgm:prSet presAssocID="{20ECA8B0-09AE-B344-BF55-668491C371D2}" presName="Name37" presStyleLbl="parChTrans1D4" presStyleIdx="2" presStyleCnt="5"/>
      <dgm:spPr/>
    </dgm:pt>
    <dgm:pt modelId="{972A0773-E0B7-8F4F-B8EC-2A7E745DCDA7}" type="pres">
      <dgm:prSet presAssocID="{D717C397-317A-A342-9337-A046A4331710}" presName="hierRoot2" presStyleCnt="0">
        <dgm:presLayoutVars>
          <dgm:hierBranch val="init"/>
        </dgm:presLayoutVars>
      </dgm:prSet>
      <dgm:spPr/>
    </dgm:pt>
    <dgm:pt modelId="{05AB13F7-4A74-1846-8596-6F8CBF13C01D}" type="pres">
      <dgm:prSet presAssocID="{D717C397-317A-A342-9337-A046A4331710}" presName="rootComposite" presStyleCnt="0"/>
      <dgm:spPr/>
    </dgm:pt>
    <dgm:pt modelId="{09BA432D-902B-FA46-A566-26D049096149}" type="pres">
      <dgm:prSet presAssocID="{D717C397-317A-A342-9337-A046A4331710}" presName="rootText" presStyleLbl="node4" presStyleIdx="2" presStyleCnt="5">
        <dgm:presLayoutVars>
          <dgm:chPref val="3"/>
        </dgm:presLayoutVars>
      </dgm:prSet>
      <dgm:spPr/>
    </dgm:pt>
    <dgm:pt modelId="{E6F011F6-A582-8149-9851-18CAB0367E45}" type="pres">
      <dgm:prSet presAssocID="{D717C397-317A-A342-9337-A046A4331710}" presName="rootConnector" presStyleLbl="node4" presStyleIdx="2" presStyleCnt="5"/>
      <dgm:spPr/>
    </dgm:pt>
    <dgm:pt modelId="{32D02AAD-6024-E241-84CA-346CD28C85AD}" type="pres">
      <dgm:prSet presAssocID="{D717C397-317A-A342-9337-A046A4331710}" presName="hierChild4" presStyleCnt="0"/>
      <dgm:spPr/>
    </dgm:pt>
    <dgm:pt modelId="{43FAEB25-8FD5-3649-A94D-239316AF8862}" type="pres">
      <dgm:prSet presAssocID="{D717C397-317A-A342-9337-A046A4331710}" presName="hierChild5" presStyleCnt="0"/>
      <dgm:spPr/>
    </dgm:pt>
    <dgm:pt modelId="{759E792D-2D58-954A-9F39-5E75DEB1A7A9}" type="pres">
      <dgm:prSet presAssocID="{FF6B1331-8084-3849-9164-DE331F7B3BFB}" presName="hierChild5" presStyleCnt="0"/>
      <dgm:spPr/>
    </dgm:pt>
    <dgm:pt modelId="{CEDD20D0-01C6-5548-B692-255FED962102}" type="pres">
      <dgm:prSet presAssocID="{06369814-75E9-D342-869B-D24CB163FDC2}" presName="Name37" presStyleLbl="parChTrans1D4" presStyleIdx="3" presStyleCnt="5"/>
      <dgm:spPr/>
    </dgm:pt>
    <dgm:pt modelId="{3A77A07F-7505-FC46-BF8B-F1233A3ECA28}" type="pres">
      <dgm:prSet presAssocID="{741B9399-81DB-1B40-9667-3736567B757D}" presName="hierRoot2" presStyleCnt="0">
        <dgm:presLayoutVars>
          <dgm:hierBranch val="init"/>
        </dgm:presLayoutVars>
      </dgm:prSet>
      <dgm:spPr/>
    </dgm:pt>
    <dgm:pt modelId="{701B8AF8-B7A5-4E4E-ADB8-4A5CB79E9F5D}" type="pres">
      <dgm:prSet presAssocID="{741B9399-81DB-1B40-9667-3736567B757D}" presName="rootComposite" presStyleCnt="0"/>
      <dgm:spPr/>
    </dgm:pt>
    <dgm:pt modelId="{50528082-3B04-1D4A-818C-F828BB3123DC}" type="pres">
      <dgm:prSet presAssocID="{741B9399-81DB-1B40-9667-3736567B757D}" presName="rootText" presStyleLbl="node4" presStyleIdx="3" presStyleCnt="5">
        <dgm:presLayoutVars>
          <dgm:chPref val="3"/>
        </dgm:presLayoutVars>
      </dgm:prSet>
      <dgm:spPr/>
    </dgm:pt>
    <dgm:pt modelId="{40782AC0-B407-6145-A099-37273D8DAE13}" type="pres">
      <dgm:prSet presAssocID="{741B9399-81DB-1B40-9667-3736567B757D}" presName="rootConnector" presStyleLbl="node4" presStyleIdx="3" presStyleCnt="5"/>
      <dgm:spPr/>
    </dgm:pt>
    <dgm:pt modelId="{15AA2919-A6BB-F740-82E0-03C16642DAC0}" type="pres">
      <dgm:prSet presAssocID="{741B9399-81DB-1B40-9667-3736567B757D}" presName="hierChild4" presStyleCnt="0"/>
      <dgm:spPr/>
    </dgm:pt>
    <dgm:pt modelId="{8366E066-4EF7-A440-873E-9E68925B6793}" type="pres">
      <dgm:prSet presAssocID="{98B5FB13-8E55-9548-9197-5416452A0E84}" presName="Name37" presStyleLbl="parChTrans1D4" presStyleIdx="4" presStyleCnt="5"/>
      <dgm:spPr/>
    </dgm:pt>
    <dgm:pt modelId="{A5D3DF1E-B55C-B241-9E65-0CA203F42461}" type="pres">
      <dgm:prSet presAssocID="{E206E949-A251-4949-B989-C14C66093261}" presName="hierRoot2" presStyleCnt="0">
        <dgm:presLayoutVars>
          <dgm:hierBranch val="init"/>
        </dgm:presLayoutVars>
      </dgm:prSet>
      <dgm:spPr/>
    </dgm:pt>
    <dgm:pt modelId="{DA590F67-A38C-DC4F-A165-AFF8B456678D}" type="pres">
      <dgm:prSet presAssocID="{E206E949-A251-4949-B989-C14C66093261}" presName="rootComposite" presStyleCnt="0"/>
      <dgm:spPr/>
    </dgm:pt>
    <dgm:pt modelId="{3C6ECBE3-1149-3949-942E-423BC89C3277}" type="pres">
      <dgm:prSet presAssocID="{E206E949-A251-4949-B989-C14C66093261}" presName="rootText" presStyleLbl="node4" presStyleIdx="4" presStyleCnt="5">
        <dgm:presLayoutVars>
          <dgm:chPref val="3"/>
        </dgm:presLayoutVars>
      </dgm:prSet>
      <dgm:spPr/>
    </dgm:pt>
    <dgm:pt modelId="{E6DB917D-A9A2-C94D-88FD-02880FACEF0A}" type="pres">
      <dgm:prSet presAssocID="{E206E949-A251-4949-B989-C14C66093261}" presName="rootConnector" presStyleLbl="node4" presStyleIdx="4" presStyleCnt="5"/>
      <dgm:spPr/>
    </dgm:pt>
    <dgm:pt modelId="{3F132B99-7B58-BE42-9D73-F27C4F82F375}" type="pres">
      <dgm:prSet presAssocID="{E206E949-A251-4949-B989-C14C66093261}" presName="hierChild4" presStyleCnt="0"/>
      <dgm:spPr/>
    </dgm:pt>
    <dgm:pt modelId="{7FC1EB50-10CD-D048-8720-B1FA590C7472}" type="pres">
      <dgm:prSet presAssocID="{E206E949-A251-4949-B989-C14C66093261}" presName="hierChild5" presStyleCnt="0"/>
      <dgm:spPr/>
    </dgm:pt>
    <dgm:pt modelId="{C7135E55-9DF7-754F-8B88-C7F457935F20}" type="pres">
      <dgm:prSet presAssocID="{741B9399-81DB-1B40-9667-3736567B757D}" presName="hierChild5" presStyleCnt="0"/>
      <dgm:spPr/>
    </dgm:pt>
    <dgm:pt modelId="{36D096C0-5D45-C141-B858-9664F5469E00}" type="pres">
      <dgm:prSet presAssocID="{D8500F6A-E63C-D74F-A348-4C4ACED2C1E1}" presName="hierChild5" presStyleCnt="0"/>
      <dgm:spPr/>
    </dgm:pt>
    <dgm:pt modelId="{C57A19FF-D859-E948-BDAA-A1D9EE2E98AE}" type="pres">
      <dgm:prSet presAssocID="{B38DA488-420A-3747-AFBD-51853BBFDBEE}" presName="hierChild5" presStyleCnt="0"/>
      <dgm:spPr/>
    </dgm:pt>
    <dgm:pt modelId="{386E865B-AAE5-D649-A5A6-9A509A56E69D}" type="pres">
      <dgm:prSet presAssocID="{D2488D99-322B-4E4B-88DE-F0005DD40261}" presName="hierChild3" presStyleCnt="0"/>
      <dgm:spPr/>
    </dgm:pt>
  </dgm:ptLst>
  <dgm:cxnLst>
    <dgm:cxn modelId="{82795709-25DF-1E42-BABD-42A6E50E17F7}" type="presOf" srcId="{D8500F6A-E63C-D74F-A348-4C4ACED2C1E1}" destId="{04561C36-7BDE-0344-A29A-7BB745AD6B95}" srcOrd="0" destOrd="0" presId="urn:microsoft.com/office/officeart/2005/8/layout/orgChart1"/>
    <dgm:cxn modelId="{6FFD100D-D52B-4549-8DAD-96374CD64C24}" type="presOf" srcId="{D2488D99-322B-4E4B-88DE-F0005DD40261}" destId="{5F15500B-165A-4040-BA0E-07A0BBC4CF48}" srcOrd="1" destOrd="0" presId="urn:microsoft.com/office/officeart/2005/8/layout/orgChart1"/>
    <dgm:cxn modelId="{2039B815-E6A2-9743-83BE-2E5A35576FE6}" type="presOf" srcId="{741B9399-81DB-1B40-9667-3736567B757D}" destId="{40782AC0-B407-6145-A099-37273D8DAE13}" srcOrd="1" destOrd="0" presId="urn:microsoft.com/office/officeart/2005/8/layout/orgChart1"/>
    <dgm:cxn modelId="{6980511C-C36C-3B45-B2D6-9EBC4BFFDA23}" srcId="{D2488D99-322B-4E4B-88DE-F0005DD40261}" destId="{B38DA488-420A-3747-AFBD-51853BBFDBEE}" srcOrd="0" destOrd="0" parTransId="{04D18270-0AD7-B24E-8B85-89CCBADC5917}" sibTransId="{A319E3F6-DA48-ED4F-9531-36040103D45A}"/>
    <dgm:cxn modelId="{1DFE3F21-1B45-E04D-A0F8-3C5F48C8B6FC}" type="presOf" srcId="{20ECA8B0-09AE-B344-BF55-668491C371D2}" destId="{760CE754-DBBA-2E4C-9F3A-A15C98FCB119}" srcOrd="0" destOrd="0" presId="urn:microsoft.com/office/officeart/2005/8/layout/orgChart1"/>
    <dgm:cxn modelId="{533A3225-2808-2344-B196-47F9F9BAD17E}" srcId="{FF6B1331-8084-3849-9164-DE331F7B3BFB}" destId="{A345FE6C-61C1-4F40-8909-959798F01247}" srcOrd="0" destOrd="0" parTransId="{EDE49791-AE2A-EE4B-9820-125E1332A21C}" sibTransId="{6432FD4E-A5A9-3048-B4BA-9B0A9A1CE54F}"/>
    <dgm:cxn modelId="{E1931026-B21E-B44A-8D0E-7129FB024A1D}" type="presOf" srcId="{D717C397-317A-A342-9337-A046A4331710}" destId="{09BA432D-902B-FA46-A566-26D049096149}" srcOrd="0" destOrd="0" presId="urn:microsoft.com/office/officeart/2005/8/layout/orgChart1"/>
    <dgm:cxn modelId="{1512A74E-13A8-D549-91A2-21281B2C325B}" type="presOf" srcId="{E206E949-A251-4949-B989-C14C66093261}" destId="{E6DB917D-A9A2-C94D-88FD-02880FACEF0A}" srcOrd="1" destOrd="0" presId="urn:microsoft.com/office/officeart/2005/8/layout/orgChart1"/>
    <dgm:cxn modelId="{FCFE0666-CB67-E044-AE74-BB7B2D4E25DE}" type="presOf" srcId="{A345FE6C-61C1-4F40-8909-959798F01247}" destId="{6E7255D2-1BC3-C649-82E1-A1A7AE26878F}" srcOrd="0" destOrd="0" presId="urn:microsoft.com/office/officeart/2005/8/layout/orgChart1"/>
    <dgm:cxn modelId="{A89C926F-1436-D148-BBB7-7E01A50CF45E}" type="presOf" srcId="{E206E949-A251-4949-B989-C14C66093261}" destId="{3C6ECBE3-1149-3949-942E-423BC89C3277}" srcOrd="0" destOrd="0" presId="urn:microsoft.com/office/officeart/2005/8/layout/orgChart1"/>
    <dgm:cxn modelId="{5228A975-3675-4E48-ACD1-4E3417F39B44}" type="presOf" srcId="{06369814-75E9-D342-869B-D24CB163FDC2}" destId="{CEDD20D0-01C6-5548-B692-255FED962102}" srcOrd="0" destOrd="0" presId="urn:microsoft.com/office/officeart/2005/8/layout/orgChart1"/>
    <dgm:cxn modelId="{76A1C97B-EA92-4545-92C3-1FBDBCE227EF}" srcId="{D8500F6A-E63C-D74F-A348-4C4ACED2C1E1}" destId="{741B9399-81DB-1B40-9667-3736567B757D}" srcOrd="1" destOrd="0" parTransId="{06369814-75E9-D342-869B-D24CB163FDC2}" sibTransId="{FD0FA7B7-366E-AA44-A44C-2D08AE24AF3D}"/>
    <dgm:cxn modelId="{CB0F3887-1C6D-AC49-A10F-95D94123FCA3}" type="presOf" srcId="{741B9399-81DB-1B40-9667-3736567B757D}" destId="{50528082-3B04-1D4A-818C-F828BB3123DC}" srcOrd="0" destOrd="0" presId="urn:microsoft.com/office/officeart/2005/8/layout/orgChart1"/>
    <dgm:cxn modelId="{16E3048E-0B07-B04C-A50A-3F54F4D34813}" type="presOf" srcId="{C56855E0-CD9B-3649-A2AD-9EA5FA2443C3}" destId="{D6F832AD-6F53-B74B-AF2E-E008B3A9F510}" srcOrd="0" destOrd="0" presId="urn:microsoft.com/office/officeart/2005/8/layout/orgChart1"/>
    <dgm:cxn modelId="{9A292B9C-467B-0B41-9E70-A013656669F4}" type="presOf" srcId="{53A1F3DC-289A-7A40-B7BA-8BC1676E8931}" destId="{48B0D2DD-3C70-134F-85AF-DE87EB57FB21}" srcOrd="0" destOrd="0" presId="urn:microsoft.com/office/officeart/2005/8/layout/orgChart1"/>
    <dgm:cxn modelId="{949823A5-3120-EA4F-B635-C8F584A10B09}" type="presOf" srcId="{B38DA488-420A-3747-AFBD-51853BBFDBEE}" destId="{BA7A5328-CC4F-BC40-B072-A447C2EF072D}" srcOrd="1" destOrd="0" presId="urn:microsoft.com/office/officeart/2005/8/layout/orgChart1"/>
    <dgm:cxn modelId="{D015D7AB-D908-9043-9C4E-E4367460CDBE}" type="presOf" srcId="{FF6B1331-8084-3849-9164-DE331F7B3BFB}" destId="{3A0FE4E9-F471-2441-9388-30C966192639}" srcOrd="1" destOrd="0" presId="urn:microsoft.com/office/officeart/2005/8/layout/orgChart1"/>
    <dgm:cxn modelId="{E02C34AD-9598-FD44-A71A-7D0FDA65AF4B}" type="presOf" srcId="{D8500F6A-E63C-D74F-A348-4C4ACED2C1E1}" destId="{41ECBB07-8A16-2A47-926D-0D0271780054}" srcOrd="1" destOrd="0" presId="urn:microsoft.com/office/officeart/2005/8/layout/orgChart1"/>
    <dgm:cxn modelId="{CC6C6BAD-0DF1-9C4F-AFBD-8CDC2E74B463}" srcId="{FF6B1331-8084-3849-9164-DE331F7B3BFB}" destId="{D717C397-317A-A342-9337-A046A4331710}" srcOrd="1" destOrd="0" parTransId="{20ECA8B0-09AE-B344-BF55-668491C371D2}" sibTransId="{2FCFDB9F-E83B-AB4F-9BDF-6D4158632ECA}"/>
    <dgm:cxn modelId="{549BDDB0-5975-5A44-95E1-06B8D1FB0441}" type="presOf" srcId="{D2488D99-322B-4E4B-88DE-F0005DD40261}" destId="{E0FE019A-1B3B-B641-88BE-316040CAE718}" srcOrd="0" destOrd="0" presId="urn:microsoft.com/office/officeart/2005/8/layout/orgChart1"/>
    <dgm:cxn modelId="{7DE707B7-230A-4D47-A217-45C275B0FC9B}" srcId="{D8500F6A-E63C-D74F-A348-4C4ACED2C1E1}" destId="{FF6B1331-8084-3849-9164-DE331F7B3BFB}" srcOrd="0" destOrd="0" parTransId="{53A1F3DC-289A-7A40-B7BA-8BC1676E8931}" sibTransId="{CC32D708-54FE-814D-B6BA-4B46A44FC6A8}"/>
    <dgm:cxn modelId="{F11A1FC1-27C3-B84D-A6B7-42CD88C69981}" type="presOf" srcId="{B38DA488-420A-3747-AFBD-51853BBFDBEE}" destId="{C421FC82-773E-0141-831F-1252A89EC47F}" srcOrd="0" destOrd="0" presId="urn:microsoft.com/office/officeart/2005/8/layout/orgChart1"/>
    <dgm:cxn modelId="{D4C837C1-20AB-3943-82BC-1F68366567F3}" type="presOf" srcId="{98B5FB13-8E55-9548-9197-5416452A0E84}" destId="{8366E066-4EF7-A440-873E-9E68925B6793}" srcOrd="0" destOrd="0" presId="urn:microsoft.com/office/officeart/2005/8/layout/orgChart1"/>
    <dgm:cxn modelId="{F3F444C7-AEE3-5B42-AD92-1E7698963CC5}" type="presOf" srcId="{A345FE6C-61C1-4F40-8909-959798F01247}" destId="{F4229725-4AAB-444A-9BC2-C0296146BA13}" srcOrd="1" destOrd="0" presId="urn:microsoft.com/office/officeart/2005/8/layout/orgChart1"/>
    <dgm:cxn modelId="{2EDF03CF-3ECF-0A4A-9B2B-BFE3A7CE0AE4}" type="presOf" srcId="{FF6B1331-8084-3849-9164-DE331F7B3BFB}" destId="{DE6FB376-4F88-2F41-9BCA-27553873C35D}" srcOrd="0" destOrd="0" presId="urn:microsoft.com/office/officeart/2005/8/layout/orgChart1"/>
    <dgm:cxn modelId="{AFB050CF-B5F0-0D42-8711-EAB96C7606C3}" srcId="{741B9399-81DB-1B40-9667-3736567B757D}" destId="{E206E949-A251-4949-B989-C14C66093261}" srcOrd="0" destOrd="0" parTransId="{98B5FB13-8E55-9548-9197-5416452A0E84}" sibTransId="{1415A98D-BE30-624A-B191-D9669B34B96D}"/>
    <dgm:cxn modelId="{791F2FDD-0B78-BD41-AC71-A9C75045442A}" type="presOf" srcId="{D717C397-317A-A342-9337-A046A4331710}" destId="{E6F011F6-A582-8149-9851-18CAB0367E45}" srcOrd="1" destOrd="0" presId="urn:microsoft.com/office/officeart/2005/8/layout/orgChart1"/>
    <dgm:cxn modelId="{F897E1E0-AB17-654A-BDFB-27772E956625}" srcId="{B38DA488-420A-3747-AFBD-51853BBFDBEE}" destId="{D8500F6A-E63C-D74F-A348-4C4ACED2C1E1}" srcOrd="0" destOrd="0" parTransId="{C56855E0-CD9B-3649-A2AD-9EA5FA2443C3}" sibTransId="{29AD8D9E-1F49-1045-BBC7-E410C95FAEFE}"/>
    <dgm:cxn modelId="{CA2FACEB-BC7B-8343-BC8A-F81518520854}" type="presOf" srcId="{EDE49791-AE2A-EE4B-9820-125E1332A21C}" destId="{90993BDE-CB89-3246-A8CE-90D24B47D0E8}" srcOrd="0" destOrd="0" presId="urn:microsoft.com/office/officeart/2005/8/layout/orgChart1"/>
    <dgm:cxn modelId="{57DC8CEF-4557-7143-B2F3-E3EFBD6EE3F1}" type="presOf" srcId="{04D18270-0AD7-B24E-8B85-89CCBADC5917}" destId="{325EF475-4CEE-2548-B31A-59D2C71567D7}" srcOrd="0" destOrd="0" presId="urn:microsoft.com/office/officeart/2005/8/layout/orgChart1"/>
    <dgm:cxn modelId="{49D45AF0-FA63-7D4C-AA9C-C438BA3998B8}" type="presOf" srcId="{000E8C49-5D1D-1049-BFCF-DB35976E97DD}" destId="{B385ABF6-4B95-824D-ABA6-B1BEF85FB4DD}" srcOrd="0" destOrd="0" presId="urn:microsoft.com/office/officeart/2005/8/layout/orgChart1"/>
    <dgm:cxn modelId="{D5BF31FB-A597-104E-94F4-8EFAA4A5D85D}" srcId="{000E8C49-5D1D-1049-BFCF-DB35976E97DD}" destId="{D2488D99-322B-4E4B-88DE-F0005DD40261}" srcOrd="0" destOrd="0" parTransId="{FFEA0F09-4781-9A46-8DD1-E08A788A193C}" sibTransId="{4DA43C58-A9E4-9E44-BC26-52D4509EA6C2}"/>
    <dgm:cxn modelId="{1AABEBD7-5F1B-0345-B004-C20224AC4DE1}" type="presParOf" srcId="{B385ABF6-4B95-824D-ABA6-B1BEF85FB4DD}" destId="{B2FBC129-4FDD-384A-A0AA-BBC5686136AD}" srcOrd="0" destOrd="0" presId="urn:microsoft.com/office/officeart/2005/8/layout/orgChart1"/>
    <dgm:cxn modelId="{E2DDF089-661F-DC43-BD54-7E91CA14C77B}" type="presParOf" srcId="{B2FBC129-4FDD-384A-A0AA-BBC5686136AD}" destId="{C21AF3B5-0F08-7A48-99E1-47F1BC977580}" srcOrd="0" destOrd="0" presId="urn:microsoft.com/office/officeart/2005/8/layout/orgChart1"/>
    <dgm:cxn modelId="{C8B7E7FA-25C6-8A44-81BD-E857EA1043BD}" type="presParOf" srcId="{C21AF3B5-0F08-7A48-99E1-47F1BC977580}" destId="{E0FE019A-1B3B-B641-88BE-316040CAE718}" srcOrd="0" destOrd="0" presId="urn:microsoft.com/office/officeart/2005/8/layout/orgChart1"/>
    <dgm:cxn modelId="{71B6AB4C-B426-664D-A574-3762D48F6AAB}" type="presParOf" srcId="{C21AF3B5-0F08-7A48-99E1-47F1BC977580}" destId="{5F15500B-165A-4040-BA0E-07A0BBC4CF48}" srcOrd="1" destOrd="0" presId="urn:microsoft.com/office/officeart/2005/8/layout/orgChart1"/>
    <dgm:cxn modelId="{22A314F1-ED58-B74B-A083-77C2B13CDEB1}" type="presParOf" srcId="{B2FBC129-4FDD-384A-A0AA-BBC5686136AD}" destId="{570AE9E6-6C33-504D-AF21-F575D71264A8}" srcOrd="1" destOrd="0" presId="urn:microsoft.com/office/officeart/2005/8/layout/orgChart1"/>
    <dgm:cxn modelId="{FCDF8583-807F-7B45-BD08-D4828D0E674F}" type="presParOf" srcId="{570AE9E6-6C33-504D-AF21-F575D71264A8}" destId="{325EF475-4CEE-2548-B31A-59D2C71567D7}" srcOrd="0" destOrd="0" presId="urn:microsoft.com/office/officeart/2005/8/layout/orgChart1"/>
    <dgm:cxn modelId="{62CFA44C-14AB-F74D-B693-D102F77DF979}" type="presParOf" srcId="{570AE9E6-6C33-504D-AF21-F575D71264A8}" destId="{58CE688D-EF9C-1D4F-A27B-338D7F2E6EA8}" srcOrd="1" destOrd="0" presId="urn:microsoft.com/office/officeart/2005/8/layout/orgChart1"/>
    <dgm:cxn modelId="{D7E6C879-64DE-2C4F-BBE0-DA35DB462B06}" type="presParOf" srcId="{58CE688D-EF9C-1D4F-A27B-338D7F2E6EA8}" destId="{3F8EE21C-7C08-DA49-978A-F16A826E970E}" srcOrd="0" destOrd="0" presId="urn:microsoft.com/office/officeart/2005/8/layout/orgChart1"/>
    <dgm:cxn modelId="{5E9AD4CF-4DAB-CB43-A8B1-6F20C27EF099}" type="presParOf" srcId="{3F8EE21C-7C08-DA49-978A-F16A826E970E}" destId="{C421FC82-773E-0141-831F-1252A89EC47F}" srcOrd="0" destOrd="0" presId="urn:microsoft.com/office/officeart/2005/8/layout/orgChart1"/>
    <dgm:cxn modelId="{7F60DA13-33B2-B94B-B9EA-566E8DA19581}" type="presParOf" srcId="{3F8EE21C-7C08-DA49-978A-F16A826E970E}" destId="{BA7A5328-CC4F-BC40-B072-A447C2EF072D}" srcOrd="1" destOrd="0" presId="urn:microsoft.com/office/officeart/2005/8/layout/orgChart1"/>
    <dgm:cxn modelId="{294CF670-200E-1D4C-A276-A55DDD8B700D}" type="presParOf" srcId="{58CE688D-EF9C-1D4F-A27B-338D7F2E6EA8}" destId="{FC898E0D-0CDA-A84D-AB84-CE20B80644D3}" srcOrd="1" destOrd="0" presId="urn:microsoft.com/office/officeart/2005/8/layout/orgChart1"/>
    <dgm:cxn modelId="{9C047F17-1174-0C42-8EE2-F930C844973F}" type="presParOf" srcId="{FC898E0D-0CDA-A84D-AB84-CE20B80644D3}" destId="{D6F832AD-6F53-B74B-AF2E-E008B3A9F510}" srcOrd="0" destOrd="0" presId="urn:microsoft.com/office/officeart/2005/8/layout/orgChart1"/>
    <dgm:cxn modelId="{08997474-D0FF-4840-880C-CC6990E91C79}" type="presParOf" srcId="{FC898E0D-0CDA-A84D-AB84-CE20B80644D3}" destId="{68061011-885F-3344-820A-3AD40E88B930}" srcOrd="1" destOrd="0" presId="urn:microsoft.com/office/officeart/2005/8/layout/orgChart1"/>
    <dgm:cxn modelId="{0E227DEF-7BA7-DF41-9D16-FFB66096C45B}" type="presParOf" srcId="{68061011-885F-3344-820A-3AD40E88B930}" destId="{D7A4467F-A440-FB46-8B00-ED46A7D77B02}" srcOrd="0" destOrd="0" presId="urn:microsoft.com/office/officeart/2005/8/layout/orgChart1"/>
    <dgm:cxn modelId="{46F17191-6189-6E4D-9407-9D5EB39DB722}" type="presParOf" srcId="{D7A4467F-A440-FB46-8B00-ED46A7D77B02}" destId="{04561C36-7BDE-0344-A29A-7BB745AD6B95}" srcOrd="0" destOrd="0" presId="urn:microsoft.com/office/officeart/2005/8/layout/orgChart1"/>
    <dgm:cxn modelId="{A6BD5210-0FF7-5A47-BDC6-917817E0AEF9}" type="presParOf" srcId="{D7A4467F-A440-FB46-8B00-ED46A7D77B02}" destId="{41ECBB07-8A16-2A47-926D-0D0271780054}" srcOrd="1" destOrd="0" presId="urn:microsoft.com/office/officeart/2005/8/layout/orgChart1"/>
    <dgm:cxn modelId="{29A95FB0-CFE5-7D4A-B4BE-DD64DA3D8189}" type="presParOf" srcId="{68061011-885F-3344-820A-3AD40E88B930}" destId="{08B25B5F-7507-9841-8CC3-426DA196114A}" srcOrd="1" destOrd="0" presId="urn:microsoft.com/office/officeart/2005/8/layout/orgChart1"/>
    <dgm:cxn modelId="{79B5FBA4-709D-2B49-BE87-6D0D687859BF}" type="presParOf" srcId="{08B25B5F-7507-9841-8CC3-426DA196114A}" destId="{48B0D2DD-3C70-134F-85AF-DE87EB57FB21}" srcOrd="0" destOrd="0" presId="urn:microsoft.com/office/officeart/2005/8/layout/orgChart1"/>
    <dgm:cxn modelId="{B3065489-27A1-2E46-ADF0-40DDD5B33854}" type="presParOf" srcId="{08B25B5F-7507-9841-8CC3-426DA196114A}" destId="{3B95F7BF-11F5-8C43-A8CE-AAD135C36272}" srcOrd="1" destOrd="0" presId="urn:microsoft.com/office/officeart/2005/8/layout/orgChart1"/>
    <dgm:cxn modelId="{6962DB3B-1D39-6C45-90DC-15797C5E9AB3}" type="presParOf" srcId="{3B95F7BF-11F5-8C43-A8CE-AAD135C36272}" destId="{9492FE38-2717-FC4E-BFE8-F531AA9F8255}" srcOrd="0" destOrd="0" presId="urn:microsoft.com/office/officeart/2005/8/layout/orgChart1"/>
    <dgm:cxn modelId="{49F39F13-5230-8A40-9935-5A5C6BCAF7F6}" type="presParOf" srcId="{9492FE38-2717-FC4E-BFE8-F531AA9F8255}" destId="{DE6FB376-4F88-2F41-9BCA-27553873C35D}" srcOrd="0" destOrd="0" presId="urn:microsoft.com/office/officeart/2005/8/layout/orgChart1"/>
    <dgm:cxn modelId="{4D7437EB-886F-2643-8706-6F86829CA7B8}" type="presParOf" srcId="{9492FE38-2717-FC4E-BFE8-F531AA9F8255}" destId="{3A0FE4E9-F471-2441-9388-30C966192639}" srcOrd="1" destOrd="0" presId="urn:microsoft.com/office/officeart/2005/8/layout/orgChart1"/>
    <dgm:cxn modelId="{97D5B1C1-87B3-3D42-B8A0-A9146CB69B6E}" type="presParOf" srcId="{3B95F7BF-11F5-8C43-A8CE-AAD135C36272}" destId="{C0B36BE2-6194-594C-8826-700750879E4A}" srcOrd="1" destOrd="0" presId="urn:microsoft.com/office/officeart/2005/8/layout/orgChart1"/>
    <dgm:cxn modelId="{836195D5-EE20-A243-ACAE-2BFA3D99AF54}" type="presParOf" srcId="{C0B36BE2-6194-594C-8826-700750879E4A}" destId="{90993BDE-CB89-3246-A8CE-90D24B47D0E8}" srcOrd="0" destOrd="0" presId="urn:microsoft.com/office/officeart/2005/8/layout/orgChart1"/>
    <dgm:cxn modelId="{CEF33161-3588-8848-A2D7-95417E0A5DFE}" type="presParOf" srcId="{C0B36BE2-6194-594C-8826-700750879E4A}" destId="{2540E091-3328-2648-A46C-4FD5F2B6E8AC}" srcOrd="1" destOrd="0" presId="urn:microsoft.com/office/officeart/2005/8/layout/orgChart1"/>
    <dgm:cxn modelId="{6E1DC06B-BBFD-B046-A672-8B5C7148241C}" type="presParOf" srcId="{2540E091-3328-2648-A46C-4FD5F2B6E8AC}" destId="{34087D6A-067E-B04E-93AC-EF1F3B5D9F6C}" srcOrd="0" destOrd="0" presId="urn:microsoft.com/office/officeart/2005/8/layout/orgChart1"/>
    <dgm:cxn modelId="{D39A7AF0-2895-CA43-9DC0-73DC82F61921}" type="presParOf" srcId="{34087D6A-067E-B04E-93AC-EF1F3B5D9F6C}" destId="{6E7255D2-1BC3-C649-82E1-A1A7AE26878F}" srcOrd="0" destOrd="0" presId="urn:microsoft.com/office/officeart/2005/8/layout/orgChart1"/>
    <dgm:cxn modelId="{27B88396-7EC2-FA42-A791-C21491545EFE}" type="presParOf" srcId="{34087D6A-067E-B04E-93AC-EF1F3B5D9F6C}" destId="{F4229725-4AAB-444A-9BC2-C0296146BA13}" srcOrd="1" destOrd="0" presId="urn:microsoft.com/office/officeart/2005/8/layout/orgChart1"/>
    <dgm:cxn modelId="{FDE41DDC-0BEE-DB4D-9F13-EDEC8A3667E3}" type="presParOf" srcId="{2540E091-3328-2648-A46C-4FD5F2B6E8AC}" destId="{6B8D959E-C911-8C48-9D8E-261813419AA0}" srcOrd="1" destOrd="0" presId="urn:microsoft.com/office/officeart/2005/8/layout/orgChart1"/>
    <dgm:cxn modelId="{15AA167C-4CE6-3A4C-9200-1F3D89C4EF89}" type="presParOf" srcId="{2540E091-3328-2648-A46C-4FD5F2B6E8AC}" destId="{ECC81879-5E75-AD4E-A71A-EB1FBA855FD4}" srcOrd="2" destOrd="0" presId="urn:microsoft.com/office/officeart/2005/8/layout/orgChart1"/>
    <dgm:cxn modelId="{76598297-21BF-4442-977F-E7E5D3088060}" type="presParOf" srcId="{C0B36BE2-6194-594C-8826-700750879E4A}" destId="{760CE754-DBBA-2E4C-9F3A-A15C98FCB119}" srcOrd="2" destOrd="0" presId="urn:microsoft.com/office/officeart/2005/8/layout/orgChart1"/>
    <dgm:cxn modelId="{E32182D3-5C1E-7D41-8D8E-AA81697D438B}" type="presParOf" srcId="{C0B36BE2-6194-594C-8826-700750879E4A}" destId="{972A0773-E0B7-8F4F-B8EC-2A7E745DCDA7}" srcOrd="3" destOrd="0" presId="urn:microsoft.com/office/officeart/2005/8/layout/orgChart1"/>
    <dgm:cxn modelId="{E1DE3D35-3401-7745-A8DD-3E3E6BD8C63C}" type="presParOf" srcId="{972A0773-E0B7-8F4F-B8EC-2A7E745DCDA7}" destId="{05AB13F7-4A74-1846-8596-6F8CBF13C01D}" srcOrd="0" destOrd="0" presId="urn:microsoft.com/office/officeart/2005/8/layout/orgChart1"/>
    <dgm:cxn modelId="{4BCF64FF-06F9-DE47-9EC5-CD5F598A1267}" type="presParOf" srcId="{05AB13F7-4A74-1846-8596-6F8CBF13C01D}" destId="{09BA432D-902B-FA46-A566-26D049096149}" srcOrd="0" destOrd="0" presId="urn:microsoft.com/office/officeart/2005/8/layout/orgChart1"/>
    <dgm:cxn modelId="{A224B948-238E-784A-A031-03B40EEF2902}" type="presParOf" srcId="{05AB13F7-4A74-1846-8596-6F8CBF13C01D}" destId="{E6F011F6-A582-8149-9851-18CAB0367E45}" srcOrd="1" destOrd="0" presId="urn:microsoft.com/office/officeart/2005/8/layout/orgChart1"/>
    <dgm:cxn modelId="{E4655784-6387-3C49-BECA-5ADF1B91732D}" type="presParOf" srcId="{972A0773-E0B7-8F4F-B8EC-2A7E745DCDA7}" destId="{32D02AAD-6024-E241-84CA-346CD28C85AD}" srcOrd="1" destOrd="0" presId="urn:microsoft.com/office/officeart/2005/8/layout/orgChart1"/>
    <dgm:cxn modelId="{708018EF-EAB3-4748-8464-6D0027B67319}" type="presParOf" srcId="{972A0773-E0B7-8F4F-B8EC-2A7E745DCDA7}" destId="{43FAEB25-8FD5-3649-A94D-239316AF8862}" srcOrd="2" destOrd="0" presId="urn:microsoft.com/office/officeart/2005/8/layout/orgChart1"/>
    <dgm:cxn modelId="{4564459C-C9A2-E842-9B52-03EDFF500BD0}" type="presParOf" srcId="{3B95F7BF-11F5-8C43-A8CE-AAD135C36272}" destId="{759E792D-2D58-954A-9F39-5E75DEB1A7A9}" srcOrd="2" destOrd="0" presId="urn:microsoft.com/office/officeart/2005/8/layout/orgChart1"/>
    <dgm:cxn modelId="{2E378590-2141-8C4D-8ABE-76362D57BCB5}" type="presParOf" srcId="{08B25B5F-7507-9841-8CC3-426DA196114A}" destId="{CEDD20D0-01C6-5548-B692-255FED962102}" srcOrd="2" destOrd="0" presId="urn:microsoft.com/office/officeart/2005/8/layout/orgChart1"/>
    <dgm:cxn modelId="{49DDDABC-2776-2A4B-BBD5-A7F446D02A35}" type="presParOf" srcId="{08B25B5F-7507-9841-8CC3-426DA196114A}" destId="{3A77A07F-7505-FC46-BF8B-F1233A3ECA28}" srcOrd="3" destOrd="0" presId="urn:microsoft.com/office/officeart/2005/8/layout/orgChart1"/>
    <dgm:cxn modelId="{3FCE2A40-676A-BD45-B72E-F985DD7419D7}" type="presParOf" srcId="{3A77A07F-7505-FC46-BF8B-F1233A3ECA28}" destId="{701B8AF8-B7A5-4E4E-ADB8-4A5CB79E9F5D}" srcOrd="0" destOrd="0" presId="urn:microsoft.com/office/officeart/2005/8/layout/orgChart1"/>
    <dgm:cxn modelId="{97999DF2-44BC-CD46-8347-1D7F2D961CD5}" type="presParOf" srcId="{701B8AF8-B7A5-4E4E-ADB8-4A5CB79E9F5D}" destId="{50528082-3B04-1D4A-818C-F828BB3123DC}" srcOrd="0" destOrd="0" presId="urn:microsoft.com/office/officeart/2005/8/layout/orgChart1"/>
    <dgm:cxn modelId="{F42F6ACC-7B8E-4A41-BC13-12C771FD4F22}" type="presParOf" srcId="{701B8AF8-B7A5-4E4E-ADB8-4A5CB79E9F5D}" destId="{40782AC0-B407-6145-A099-37273D8DAE13}" srcOrd="1" destOrd="0" presId="urn:microsoft.com/office/officeart/2005/8/layout/orgChart1"/>
    <dgm:cxn modelId="{C381F3E4-BAFA-C740-9193-9EA4B4C3875A}" type="presParOf" srcId="{3A77A07F-7505-FC46-BF8B-F1233A3ECA28}" destId="{15AA2919-A6BB-F740-82E0-03C16642DAC0}" srcOrd="1" destOrd="0" presId="urn:microsoft.com/office/officeart/2005/8/layout/orgChart1"/>
    <dgm:cxn modelId="{F3938C82-1DEF-2342-903A-724787989EE0}" type="presParOf" srcId="{15AA2919-A6BB-F740-82E0-03C16642DAC0}" destId="{8366E066-4EF7-A440-873E-9E68925B6793}" srcOrd="0" destOrd="0" presId="urn:microsoft.com/office/officeart/2005/8/layout/orgChart1"/>
    <dgm:cxn modelId="{17CF65B1-5EBB-CC4C-A56F-60ED259309D5}" type="presParOf" srcId="{15AA2919-A6BB-F740-82E0-03C16642DAC0}" destId="{A5D3DF1E-B55C-B241-9E65-0CA203F42461}" srcOrd="1" destOrd="0" presId="urn:microsoft.com/office/officeart/2005/8/layout/orgChart1"/>
    <dgm:cxn modelId="{BC7999CA-3EB6-D049-B04E-CFD959F86D6B}" type="presParOf" srcId="{A5D3DF1E-B55C-B241-9E65-0CA203F42461}" destId="{DA590F67-A38C-DC4F-A165-AFF8B456678D}" srcOrd="0" destOrd="0" presId="urn:microsoft.com/office/officeart/2005/8/layout/orgChart1"/>
    <dgm:cxn modelId="{0C3A1986-DA56-7246-847F-27C938B11204}" type="presParOf" srcId="{DA590F67-A38C-DC4F-A165-AFF8B456678D}" destId="{3C6ECBE3-1149-3949-942E-423BC89C3277}" srcOrd="0" destOrd="0" presId="urn:microsoft.com/office/officeart/2005/8/layout/orgChart1"/>
    <dgm:cxn modelId="{E39ED3FE-873A-1F46-BAE2-1D2137EB3A29}" type="presParOf" srcId="{DA590F67-A38C-DC4F-A165-AFF8B456678D}" destId="{E6DB917D-A9A2-C94D-88FD-02880FACEF0A}" srcOrd="1" destOrd="0" presId="urn:microsoft.com/office/officeart/2005/8/layout/orgChart1"/>
    <dgm:cxn modelId="{659B58BE-D547-8F47-874C-3A50B299832F}" type="presParOf" srcId="{A5D3DF1E-B55C-B241-9E65-0CA203F42461}" destId="{3F132B99-7B58-BE42-9D73-F27C4F82F375}" srcOrd="1" destOrd="0" presId="urn:microsoft.com/office/officeart/2005/8/layout/orgChart1"/>
    <dgm:cxn modelId="{49FC06D5-949E-0D4E-BECB-1109169A12BA}" type="presParOf" srcId="{A5D3DF1E-B55C-B241-9E65-0CA203F42461}" destId="{7FC1EB50-10CD-D048-8720-B1FA590C7472}" srcOrd="2" destOrd="0" presId="urn:microsoft.com/office/officeart/2005/8/layout/orgChart1"/>
    <dgm:cxn modelId="{5B8057F2-1B51-CF4E-BF9E-7E9C4E4814A7}" type="presParOf" srcId="{3A77A07F-7505-FC46-BF8B-F1233A3ECA28}" destId="{C7135E55-9DF7-754F-8B88-C7F457935F20}" srcOrd="2" destOrd="0" presId="urn:microsoft.com/office/officeart/2005/8/layout/orgChart1"/>
    <dgm:cxn modelId="{73AE527E-2E44-D849-9595-24B9BB4E6581}" type="presParOf" srcId="{68061011-885F-3344-820A-3AD40E88B930}" destId="{36D096C0-5D45-C141-B858-9664F5469E00}" srcOrd="2" destOrd="0" presId="urn:microsoft.com/office/officeart/2005/8/layout/orgChart1"/>
    <dgm:cxn modelId="{4C601A4E-4F37-4B45-B59A-615B46993FE3}" type="presParOf" srcId="{58CE688D-EF9C-1D4F-A27B-338D7F2E6EA8}" destId="{C57A19FF-D859-E948-BDAA-A1D9EE2E98AE}" srcOrd="2" destOrd="0" presId="urn:microsoft.com/office/officeart/2005/8/layout/orgChart1"/>
    <dgm:cxn modelId="{75846717-E6F2-D14A-8D93-C2432901C947}" type="presParOf" srcId="{B2FBC129-4FDD-384A-A0AA-BBC5686136AD}" destId="{386E865B-AAE5-D649-A5A6-9A509A56E69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2CAD6C-6B5A-AA4A-8CE7-C50D94201BAB}" type="doc">
      <dgm:prSet loTypeId="urn:microsoft.com/office/officeart/2005/8/layout/hierarchy3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23B6AB1-5AB4-854A-8843-89EB87BF9B79}">
      <dgm:prSet custT="1"/>
      <dgm:spPr/>
      <dgm:t>
        <a:bodyPr/>
        <a:lstStyle/>
        <a:p>
          <a:r>
            <a:rPr lang="en-GB" sz="1800" b="1" dirty="0"/>
            <a:t>Storage &amp; Media Handling</a:t>
          </a:r>
          <a:endParaRPr lang="en-GB" sz="1800" dirty="0"/>
        </a:p>
      </dgm:t>
    </dgm:pt>
    <dgm:pt modelId="{C78B52F1-5BE7-B44D-93F0-C17F4C25CC4D}" type="parTrans" cxnId="{6C63AA5D-F662-A145-8988-298BD65330C3}">
      <dgm:prSet/>
      <dgm:spPr/>
      <dgm:t>
        <a:bodyPr/>
        <a:lstStyle/>
        <a:p>
          <a:endParaRPr lang="en-GB"/>
        </a:p>
      </dgm:t>
    </dgm:pt>
    <dgm:pt modelId="{7BE89BB8-0FFD-F949-AF15-332D17ADCB35}" type="sibTrans" cxnId="{6C63AA5D-F662-A145-8988-298BD65330C3}">
      <dgm:prSet/>
      <dgm:spPr/>
      <dgm:t>
        <a:bodyPr/>
        <a:lstStyle/>
        <a:p>
          <a:endParaRPr lang="en-GB"/>
        </a:p>
      </dgm:t>
    </dgm:pt>
    <dgm:pt modelId="{360176E5-F76A-394E-B4CA-D3FBEE1D5624}">
      <dgm:prSet custT="1"/>
      <dgm:spPr/>
      <dgm:t>
        <a:bodyPr/>
        <a:lstStyle/>
        <a:p>
          <a:r>
            <a:rPr lang="en-GB" sz="1800" dirty="0"/>
            <a:t>Azure Blob Storage for scalable video storage.</a:t>
          </a:r>
        </a:p>
      </dgm:t>
    </dgm:pt>
    <dgm:pt modelId="{10B7A725-AF4C-E049-9CB5-97CBF3C98A92}" type="parTrans" cxnId="{75AAA3D1-EBAC-FE4B-B21B-A11DE615E7D0}">
      <dgm:prSet/>
      <dgm:spPr/>
      <dgm:t>
        <a:bodyPr/>
        <a:lstStyle/>
        <a:p>
          <a:endParaRPr lang="en-GB"/>
        </a:p>
      </dgm:t>
    </dgm:pt>
    <dgm:pt modelId="{8C0F7F08-83C8-2746-AEB9-80348DB20C07}" type="sibTrans" cxnId="{75AAA3D1-EBAC-FE4B-B21B-A11DE615E7D0}">
      <dgm:prSet/>
      <dgm:spPr/>
      <dgm:t>
        <a:bodyPr/>
        <a:lstStyle/>
        <a:p>
          <a:endParaRPr lang="en-GB"/>
        </a:p>
      </dgm:t>
    </dgm:pt>
    <dgm:pt modelId="{D76EBA43-AD8B-3B41-94B7-65F113FE58CC}">
      <dgm:prSet custT="1"/>
      <dgm:spPr/>
      <dgm:t>
        <a:bodyPr/>
        <a:lstStyle/>
        <a:p>
          <a:r>
            <a:rPr lang="en-GB" sz="1800" dirty="0"/>
            <a:t>Azure Media Services for video transcoding and streaming. (Babu, 2019)</a:t>
          </a:r>
        </a:p>
      </dgm:t>
    </dgm:pt>
    <dgm:pt modelId="{B76057A4-8880-9043-80CF-F5E4C42D25D7}" type="parTrans" cxnId="{5344A951-0ED4-D842-8EF3-868B9687EC1B}">
      <dgm:prSet/>
      <dgm:spPr/>
      <dgm:t>
        <a:bodyPr/>
        <a:lstStyle/>
        <a:p>
          <a:endParaRPr lang="en-GB"/>
        </a:p>
      </dgm:t>
    </dgm:pt>
    <dgm:pt modelId="{E93A2C05-3F8A-B14A-AC24-11DCDA9C1DC4}" type="sibTrans" cxnId="{5344A951-0ED4-D842-8EF3-868B9687EC1B}">
      <dgm:prSet/>
      <dgm:spPr/>
      <dgm:t>
        <a:bodyPr/>
        <a:lstStyle/>
        <a:p>
          <a:endParaRPr lang="en-GB"/>
        </a:p>
      </dgm:t>
    </dgm:pt>
    <dgm:pt modelId="{FD434ACD-5A1C-8149-9068-97473B7B2B61}">
      <dgm:prSet custT="1"/>
      <dgm:spPr/>
      <dgm:t>
        <a:bodyPr/>
        <a:lstStyle/>
        <a:p>
          <a:r>
            <a:rPr lang="en-GB" sz="1800" dirty="0"/>
            <a:t>Content Delivery Network (CDN) for global distribution.</a:t>
          </a:r>
        </a:p>
      </dgm:t>
    </dgm:pt>
    <dgm:pt modelId="{5037481B-7F6D-0E40-85E5-C6FC1A6C5509}" type="parTrans" cxnId="{D00B7D33-FBF7-C24E-8440-48DB57A027DE}">
      <dgm:prSet/>
      <dgm:spPr/>
      <dgm:t>
        <a:bodyPr/>
        <a:lstStyle/>
        <a:p>
          <a:endParaRPr lang="en-GB"/>
        </a:p>
      </dgm:t>
    </dgm:pt>
    <dgm:pt modelId="{E38715C1-A24C-F44E-8E8B-CD737F299CE7}" type="sibTrans" cxnId="{D00B7D33-FBF7-C24E-8440-48DB57A027DE}">
      <dgm:prSet/>
      <dgm:spPr/>
      <dgm:t>
        <a:bodyPr/>
        <a:lstStyle/>
        <a:p>
          <a:endParaRPr lang="en-GB"/>
        </a:p>
      </dgm:t>
    </dgm:pt>
    <dgm:pt modelId="{C4034A94-DB3A-9644-AD83-2FCFB85FB82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1" dirty="0"/>
            <a:t>Containerization advantage</a:t>
          </a:r>
          <a:r>
            <a:rPr lang="en-GB" sz="1800" dirty="0"/>
            <a:t>: video processing microservices can be packaged in Docker and scaled independently.</a:t>
          </a:r>
        </a:p>
      </dgm:t>
    </dgm:pt>
    <dgm:pt modelId="{ED4B81DF-8B67-D24A-B84E-2C611E5D3A0B}" type="parTrans" cxnId="{3283B113-BB85-2A4C-9B77-C97F76BACE39}">
      <dgm:prSet/>
      <dgm:spPr/>
      <dgm:t>
        <a:bodyPr/>
        <a:lstStyle/>
        <a:p>
          <a:endParaRPr lang="en-GB"/>
        </a:p>
      </dgm:t>
    </dgm:pt>
    <dgm:pt modelId="{F580AA49-5200-944E-BFBA-DBC8DC399348}" type="sibTrans" cxnId="{3283B113-BB85-2A4C-9B77-C97F76BACE39}">
      <dgm:prSet/>
      <dgm:spPr/>
      <dgm:t>
        <a:bodyPr/>
        <a:lstStyle/>
        <a:p>
          <a:endParaRPr lang="en-GB"/>
        </a:p>
      </dgm:t>
    </dgm:pt>
    <dgm:pt modelId="{4AC35946-5976-DE4D-AFE8-CA05EE402461}" type="pres">
      <dgm:prSet presAssocID="{7D2CAD6C-6B5A-AA4A-8CE7-C50D94201BA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799576-A526-DD4F-8C3B-96D3F147C035}" type="pres">
      <dgm:prSet presAssocID="{B23B6AB1-5AB4-854A-8843-89EB87BF9B79}" presName="root" presStyleCnt="0"/>
      <dgm:spPr/>
    </dgm:pt>
    <dgm:pt modelId="{00B8E8BE-6656-024A-95B7-CC70E42D59EA}" type="pres">
      <dgm:prSet presAssocID="{B23B6AB1-5AB4-854A-8843-89EB87BF9B79}" presName="rootComposite" presStyleCnt="0"/>
      <dgm:spPr/>
    </dgm:pt>
    <dgm:pt modelId="{1B204489-73D7-FB40-8F2C-64FF0AE485FB}" type="pres">
      <dgm:prSet presAssocID="{B23B6AB1-5AB4-854A-8843-89EB87BF9B79}" presName="rootText" presStyleLbl="node1" presStyleIdx="0" presStyleCnt="1" custScaleX="195679"/>
      <dgm:spPr/>
    </dgm:pt>
    <dgm:pt modelId="{042DFD02-911F-AF46-8E32-33D309042B0F}" type="pres">
      <dgm:prSet presAssocID="{B23B6AB1-5AB4-854A-8843-89EB87BF9B79}" presName="rootConnector" presStyleLbl="node1" presStyleIdx="0" presStyleCnt="1"/>
      <dgm:spPr/>
    </dgm:pt>
    <dgm:pt modelId="{9688A21A-DAE2-EC43-B2E9-E99600B69998}" type="pres">
      <dgm:prSet presAssocID="{B23B6AB1-5AB4-854A-8843-89EB87BF9B79}" presName="childShape" presStyleCnt="0"/>
      <dgm:spPr/>
    </dgm:pt>
    <dgm:pt modelId="{5B0E85B8-79A5-0340-855E-9201E64E0504}" type="pres">
      <dgm:prSet presAssocID="{10B7A725-AF4C-E049-9CB5-97CBF3C98A92}" presName="Name13" presStyleLbl="parChTrans1D2" presStyleIdx="0" presStyleCnt="4"/>
      <dgm:spPr/>
    </dgm:pt>
    <dgm:pt modelId="{0B03BA96-7996-EA40-ADBC-2750F59863AF}" type="pres">
      <dgm:prSet presAssocID="{360176E5-F76A-394E-B4CA-D3FBEE1D5624}" presName="childText" presStyleLbl="bgAcc1" presStyleIdx="0" presStyleCnt="4" custScaleX="311117">
        <dgm:presLayoutVars>
          <dgm:bulletEnabled val="1"/>
        </dgm:presLayoutVars>
      </dgm:prSet>
      <dgm:spPr/>
    </dgm:pt>
    <dgm:pt modelId="{6BB72567-1B21-4746-881E-817A06E2ED3C}" type="pres">
      <dgm:prSet presAssocID="{B76057A4-8880-9043-80CF-F5E4C42D25D7}" presName="Name13" presStyleLbl="parChTrans1D2" presStyleIdx="1" presStyleCnt="4"/>
      <dgm:spPr/>
    </dgm:pt>
    <dgm:pt modelId="{5CACE182-EBBD-A242-950C-29F5FDE16376}" type="pres">
      <dgm:prSet presAssocID="{D76EBA43-AD8B-3B41-94B7-65F113FE58CC}" presName="childText" presStyleLbl="bgAcc1" presStyleIdx="1" presStyleCnt="4" custScaleX="321744">
        <dgm:presLayoutVars>
          <dgm:bulletEnabled val="1"/>
        </dgm:presLayoutVars>
      </dgm:prSet>
      <dgm:spPr/>
    </dgm:pt>
    <dgm:pt modelId="{89D82331-597E-1243-8F45-ABACD0CF59CC}" type="pres">
      <dgm:prSet presAssocID="{5037481B-7F6D-0E40-85E5-C6FC1A6C5509}" presName="Name13" presStyleLbl="parChTrans1D2" presStyleIdx="2" presStyleCnt="4"/>
      <dgm:spPr/>
    </dgm:pt>
    <dgm:pt modelId="{112F9F40-4CB9-6F4C-89AE-3E94CC9BAFBF}" type="pres">
      <dgm:prSet presAssocID="{FD434ACD-5A1C-8149-9068-97473B7B2B61}" presName="childText" presStyleLbl="bgAcc1" presStyleIdx="2" presStyleCnt="4" custScaleX="254297">
        <dgm:presLayoutVars>
          <dgm:bulletEnabled val="1"/>
        </dgm:presLayoutVars>
      </dgm:prSet>
      <dgm:spPr/>
    </dgm:pt>
    <dgm:pt modelId="{BA34A2B4-3390-B24C-B7CF-5E03F0F88B07}" type="pres">
      <dgm:prSet presAssocID="{ED4B81DF-8B67-D24A-B84E-2C611E5D3A0B}" presName="Name13" presStyleLbl="parChTrans1D2" presStyleIdx="3" presStyleCnt="4"/>
      <dgm:spPr/>
    </dgm:pt>
    <dgm:pt modelId="{BFD907E4-8007-0D40-BDA8-F3BB2FEC6374}" type="pres">
      <dgm:prSet presAssocID="{C4034A94-DB3A-9644-AD83-2FCFB85FB823}" presName="childText" presStyleLbl="bgAcc1" presStyleIdx="3" presStyleCnt="4" custScaleX="372120" custScaleY="141897">
        <dgm:presLayoutVars>
          <dgm:bulletEnabled val="1"/>
        </dgm:presLayoutVars>
      </dgm:prSet>
      <dgm:spPr/>
    </dgm:pt>
  </dgm:ptLst>
  <dgm:cxnLst>
    <dgm:cxn modelId="{26AE9005-B084-234D-9C7F-24932B0FD32B}" type="presOf" srcId="{360176E5-F76A-394E-B4CA-D3FBEE1D5624}" destId="{0B03BA96-7996-EA40-ADBC-2750F59863AF}" srcOrd="0" destOrd="0" presId="urn:microsoft.com/office/officeart/2005/8/layout/hierarchy3"/>
    <dgm:cxn modelId="{3283B113-BB85-2A4C-9B77-C97F76BACE39}" srcId="{B23B6AB1-5AB4-854A-8843-89EB87BF9B79}" destId="{C4034A94-DB3A-9644-AD83-2FCFB85FB823}" srcOrd="3" destOrd="0" parTransId="{ED4B81DF-8B67-D24A-B84E-2C611E5D3A0B}" sibTransId="{F580AA49-5200-944E-BFBA-DBC8DC399348}"/>
    <dgm:cxn modelId="{E3890C30-1E20-B948-A29E-7D8607661F07}" type="presOf" srcId="{ED4B81DF-8B67-D24A-B84E-2C611E5D3A0B}" destId="{BA34A2B4-3390-B24C-B7CF-5E03F0F88B07}" srcOrd="0" destOrd="0" presId="urn:microsoft.com/office/officeart/2005/8/layout/hierarchy3"/>
    <dgm:cxn modelId="{D00B7D33-FBF7-C24E-8440-48DB57A027DE}" srcId="{B23B6AB1-5AB4-854A-8843-89EB87BF9B79}" destId="{FD434ACD-5A1C-8149-9068-97473B7B2B61}" srcOrd="2" destOrd="0" parTransId="{5037481B-7F6D-0E40-85E5-C6FC1A6C5509}" sibTransId="{E38715C1-A24C-F44E-8E8B-CD737F299CE7}"/>
    <dgm:cxn modelId="{5344A951-0ED4-D842-8EF3-868B9687EC1B}" srcId="{B23B6AB1-5AB4-854A-8843-89EB87BF9B79}" destId="{D76EBA43-AD8B-3B41-94B7-65F113FE58CC}" srcOrd="1" destOrd="0" parTransId="{B76057A4-8880-9043-80CF-F5E4C42D25D7}" sibTransId="{E93A2C05-3F8A-B14A-AC24-11DCDA9C1DC4}"/>
    <dgm:cxn modelId="{6C63AA5D-F662-A145-8988-298BD65330C3}" srcId="{7D2CAD6C-6B5A-AA4A-8CE7-C50D94201BAB}" destId="{B23B6AB1-5AB4-854A-8843-89EB87BF9B79}" srcOrd="0" destOrd="0" parTransId="{C78B52F1-5BE7-B44D-93F0-C17F4C25CC4D}" sibTransId="{7BE89BB8-0FFD-F949-AF15-332D17ADCB35}"/>
    <dgm:cxn modelId="{B9EE1269-D611-F14D-83DB-62A8C5CADAB4}" type="presOf" srcId="{10B7A725-AF4C-E049-9CB5-97CBF3C98A92}" destId="{5B0E85B8-79A5-0340-855E-9201E64E0504}" srcOrd="0" destOrd="0" presId="urn:microsoft.com/office/officeart/2005/8/layout/hierarchy3"/>
    <dgm:cxn modelId="{A02AC2B8-EBAE-4743-B23C-276AEA904C48}" type="presOf" srcId="{7D2CAD6C-6B5A-AA4A-8CE7-C50D94201BAB}" destId="{4AC35946-5976-DE4D-AFE8-CA05EE402461}" srcOrd="0" destOrd="0" presId="urn:microsoft.com/office/officeart/2005/8/layout/hierarchy3"/>
    <dgm:cxn modelId="{27DE3ABD-D638-DD46-9F92-C0F152C2EBC6}" type="presOf" srcId="{FD434ACD-5A1C-8149-9068-97473B7B2B61}" destId="{112F9F40-4CB9-6F4C-89AE-3E94CC9BAFBF}" srcOrd="0" destOrd="0" presId="urn:microsoft.com/office/officeart/2005/8/layout/hierarchy3"/>
    <dgm:cxn modelId="{75AAA3D1-EBAC-FE4B-B21B-A11DE615E7D0}" srcId="{B23B6AB1-5AB4-854A-8843-89EB87BF9B79}" destId="{360176E5-F76A-394E-B4CA-D3FBEE1D5624}" srcOrd="0" destOrd="0" parTransId="{10B7A725-AF4C-E049-9CB5-97CBF3C98A92}" sibTransId="{8C0F7F08-83C8-2746-AEB9-80348DB20C07}"/>
    <dgm:cxn modelId="{33939BD2-948F-554D-BDED-E95951B58CD5}" type="presOf" srcId="{C4034A94-DB3A-9644-AD83-2FCFB85FB823}" destId="{BFD907E4-8007-0D40-BDA8-F3BB2FEC6374}" srcOrd="0" destOrd="0" presId="urn:microsoft.com/office/officeart/2005/8/layout/hierarchy3"/>
    <dgm:cxn modelId="{BDD9AFD3-A413-0042-926F-5B08E0F0A3D4}" type="presOf" srcId="{B23B6AB1-5AB4-854A-8843-89EB87BF9B79}" destId="{1B204489-73D7-FB40-8F2C-64FF0AE485FB}" srcOrd="0" destOrd="0" presId="urn:microsoft.com/office/officeart/2005/8/layout/hierarchy3"/>
    <dgm:cxn modelId="{C9AC5CD7-D875-894F-89E2-7E3D91E1F28A}" type="presOf" srcId="{B76057A4-8880-9043-80CF-F5E4C42D25D7}" destId="{6BB72567-1B21-4746-881E-817A06E2ED3C}" srcOrd="0" destOrd="0" presId="urn:microsoft.com/office/officeart/2005/8/layout/hierarchy3"/>
    <dgm:cxn modelId="{5B7216DC-38B2-D64E-B23E-C03814E91D52}" type="presOf" srcId="{B23B6AB1-5AB4-854A-8843-89EB87BF9B79}" destId="{042DFD02-911F-AF46-8E32-33D309042B0F}" srcOrd="1" destOrd="0" presId="urn:microsoft.com/office/officeart/2005/8/layout/hierarchy3"/>
    <dgm:cxn modelId="{F40744E2-3CBA-E346-AF86-6622702FA213}" type="presOf" srcId="{D76EBA43-AD8B-3B41-94B7-65F113FE58CC}" destId="{5CACE182-EBBD-A242-950C-29F5FDE16376}" srcOrd="0" destOrd="0" presId="urn:microsoft.com/office/officeart/2005/8/layout/hierarchy3"/>
    <dgm:cxn modelId="{C9B8E9FB-9700-464F-AD70-41697B4AE8DA}" type="presOf" srcId="{5037481B-7F6D-0E40-85E5-C6FC1A6C5509}" destId="{89D82331-597E-1243-8F45-ABACD0CF59CC}" srcOrd="0" destOrd="0" presId="urn:microsoft.com/office/officeart/2005/8/layout/hierarchy3"/>
    <dgm:cxn modelId="{24FA516F-CAB9-6A48-812C-5775E6D99B36}" type="presParOf" srcId="{4AC35946-5976-DE4D-AFE8-CA05EE402461}" destId="{78799576-A526-DD4F-8C3B-96D3F147C035}" srcOrd="0" destOrd="0" presId="urn:microsoft.com/office/officeart/2005/8/layout/hierarchy3"/>
    <dgm:cxn modelId="{D348A758-A821-404D-A38D-88C06B2CD3B0}" type="presParOf" srcId="{78799576-A526-DD4F-8C3B-96D3F147C035}" destId="{00B8E8BE-6656-024A-95B7-CC70E42D59EA}" srcOrd="0" destOrd="0" presId="urn:microsoft.com/office/officeart/2005/8/layout/hierarchy3"/>
    <dgm:cxn modelId="{7327CAC4-0537-C848-98D0-EBF0163714D5}" type="presParOf" srcId="{00B8E8BE-6656-024A-95B7-CC70E42D59EA}" destId="{1B204489-73D7-FB40-8F2C-64FF0AE485FB}" srcOrd="0" destOrd="0" presId="urn:microsoft.com/office/officeart/2005/8/layout/hierarchy3"/>
    <dgm:cxn modelId="{F44EFD0B-C8E9-9E4F-B5DD-8F39A0623829}" type="presParOf" srcId="{00B8E8BE-6656-024A-95B7-CC70E42D59EA}" destId="{042DFD02-911F-AF46-8E32-33D309042B0F}" srcOrd="1" destOrd="0" presId="urn:microsoft.com/office/officeart/2005/8/layout/hierarchy3"/>
    <dgm:cxn modelId="{45488DCC-4997-C449-A31C-423DA42C5362}" type="presParOf" srcId="{78799576-A526-DD4F-8C3B-96D3F147C035}" destId="{9688A21A-DAE2-EC43-B2E9-E99600B69998}" srcOrd="1" destOrd="0" presId="urn:microsoft.com/office/officeart/2005/8/layout/hierarchy3"/>
    <dgm:cxn modelId="{C07F4FA1-10A5-3347-9CC4-C99D328B22C5}" type="presParOf" srcId="{9688A21A-DAE2-EC43-B2E9-E99600B69998}" destId="{5B0E85B8-79A5-0340-855E-9201E64E0504}" srcOrd="0" destOrd="0" presId="urn:microsoft.com/office/officeart/2005/8/layout/hierarchy3"/>
    <dgm:cxn modelId="{2DF77822-0629-5746-A81D-FE50C109DA1C}" type="presParOf" srcId="{9688A21A-DAE2-EC43-B2E9-E99600B69998}" destId="{0B03BA96-7996-EA40-ADBC-2750F59863AF}" srcOrd="1" destOrd="0" presId="urn:microsoft.com/office/officeart/2005/8/layout/hierarchy3"/>
    <dgm:cxn modelId="{0A844E47-22CB-BC4B-B46D-6A97F54921A0}" type="presParOf" srcId="{9688A21A-DAE2-EC43-B2E9-E99600B69998}" destId="{6BB72567-1B21-4746-881E-817A06E2ED3C}" srcOrd="2" destOrd="0" presId="urn:microsoft.com/office/officeart/2005/8/layout/hierarchy3"/>
    <dgm:cxn modelId="{41949076-AC44-BE4A-8A20-D67852F58A7F}" type="presParOf" srcId="{9688A21A-DAE2-EC43-B2E9-E99600B69998}" destId="{5CACE182-EBBD-A242-950C-29F5FDE16376}" srcOrd="3" destOrd="0" presId="urn:microsoft.com/office/officeart/2005/8/layout/hierarchy3"/>
    <dgm:cxn modelId="{CE4A351B-B712-C944-9148-012BD3068B5A}" type="presParOf" srcId="{9688A21A-DAE2-EC43-B2E9-E99600B69998}" destId="{89D82331-597E-1243-8F45-ABACD0CF59CC}" srcOrd="4" destOrd="0" presId="urn:microsoft.com/office/officeart/2005/8/layout/hierarchy3"/>
    <dgm:cxn modelId="{DB603FA1-199E-BE40-A037-EFB2E87CE2DA}" type="presParOf" srcId="{9688A21A-DAE2-EC43-B2E9-E99600B69998}" destId="{112F9F40-4CB9-6F4C-89AE-3E94CC9BAFBF}" srcOrd="5" destOrd="0" presId="urn:microsoft.com/office/officeart/2005/8/layout/hierarchy3"/>
    <dgm:cxn modelId="{DEDC150A-5B0C-DD4C-A007-36CFF5CCE743}" type="presParOf" srcId="{9688A21A-DAE2-EC43-B2E9-E99600B69998}" destId="{BA34A2B4-3390-B24C-B7CF-5E03F0F88B07}" srcOrd="6" destOrd="0" presId="urn:microsoft.com/office/officeart/2005/8/layout/hierarchy3"/>
    <dgm:cxn modelId="{5D4072C2-9AD2-E64C-9467-436041532E73}" type="presParOf" srcId="{9688A21A-DAE2-EC43-B2E9-E99600B69998}" destId="{BFD907E4-8007-0D40-BDA8-F3BB2FEC637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DB2FF8-7E01-8448-93ED-67F9ACEC81D6}" type="doc">
      <dgm:prSet loTypeId="urn:microsoft.com/office/officeart/2008/layout/PictureStrips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E66B23-5633-8846-BAF0-689DABCDECDE}">
      <dgm:prSet custT="1"/>
      <dgm:spPr/>
      <dgm:t>
        <a:bodyPr/>
        <a:lstStyle/>
        <a:p>
          <a:r>
            <a:rPr lang="en-GB" sz="1400" dirty="0"/>
            <a:t>HTTPS encryption for secure communication</a:t>
          </a:r>
        </a:p>
      </dgm:t>
    </dgm:pt>
    <dgm:pt modelId="{D11547FA-1A7B-464B-B85D-04FC4689E0DE}" type="parTrans" cxnId="{AB1A6CFD-D097-6347-AEDF-E1226792D2E5}">
      <dgm:prSet/>
      <dgm:spPr/>
      <dgm:t>
        <a:bodyPr/>
        <a:lstStyle/>
        <a:p>
          <a:endParaRPr lang="en-GB"/>
        </a:p>
      </dgm:t>
    </dgm:pt>
    <dgm:pt modelId="{67C2BDAB-CBD0-5A40-87D9-F952B7895D3E}" type="sibTrans" cxnId="{AB1A6CFD-D097-6347-AEDF-E1226792D2E5}">
      <dgm:prSet/>
      <dgm:spPr/>
      <dgm:t>
        <a:bodyPr/>
        <a:lstStyle/>
        <a:p>
          <a:endParaRPr lang="en-GB"/>
        </a:p>
      </dgm:t>
    </dgm:pt>
    <dgm:pt modelId="{A7BE7E07-CAF6-5043-BFC4-860A149B31E0}">
      <dgm:prSet custT="1"/>
      <dgm:spPr/>
      <dgm:t>
        <a:bodyPr/>
        <a:lstStyle/>
        <a:p>
          <a:r>
            <a:rPr lang="en-GB" sz="1400" dirty="0"/>
            <a:t>Azure Active Directory B2C for user authentication</a:t>
          </a:r>
        </a:p>
      </dgm:t>
    </dgm:pt>
    <dgm:pt modelId="{CBB47DA5-0033-D945-84B5-3714921A62EB}" type="parTrans" cxnId="{9A794D9D-7E11-AB4A-BDF5-A9BAF020C8FA}">
      <dgm:prSet/>
      <dgm:spPr/>
      <dgm:t>
        <a:bodyPr/>
        <a:lstStyle/>
        <a:p>
          <a:endParaRPr lang="en-GB"/>
        </a:p>
      </dgm:t>
    </dgm:pt>
    <dgm:pt modelId="{5337B249-CD14-7748-8173-FA921C941C95}" type="sibTrans" cxnId="{9A794D9D-7E11-AB4A-BDF5-A9BAF020C8FA}">
      <dgm:prSet/>
      <dgm:spPr/>
      <dgm:t>
        <a:bodyPr/>
        <a:lstStyle/>
        <a:p>
          <a:endParaRPr lang="en-GB"/>
        </a:p>
      </dgm:t>
    </dgm:pt>
    <dgm:pt modelId="{41D8553E-6825-EA4B-B5C7-0EFC0F676828}">
      <dgm:prSet custT="1"/>
      <dgm:spPr/>
      <dgm:t>
        <a:bodyPr/>
        <a:lstStyle/>
        <a:p>
          <a:r>
            <a:rPr lang="en-GB" sz="1400" dirty="0"/>
            <a:t>Role-based access for creators and consumers.</a:t>
          </a:r>
        </a:p>
      </dgm:t>
    </dgm:pt>
    <dgm:pt modelId="{15F5D381-6A00-6544-B594-DD40E41F489C}" type="parTrans" cxnId="{37B454FE-5B6A-D843-AEFF-3EE3697D96B0}">
      <dgm:prSet/>
      <dgm:spPr/>
      <dgm:t>
        <a:bodyPr/>
        <a:lstStyle/>
        <a:p>
          <a:endParaRPr lang="en-GB"/>
        </a:p>
      </dgm:t>
    </dgm:pt>
    <dgm:pt modelId="{D99A824D-0507-B94D-B2A5-C35CD7C1EF5F}" type="sibTrans" cxnId="{37B454FE-5B6A-D843-AEFF-3EE3697D96B0}">
      <dgm:prSet/>
      <dgm:spPr/>
      <dgm:t>
        <a:bodyPr/>
        <a:lstStyle/>
        <a:p>
          <a:endParaRPr lang="en-GB"/>
        </a:p>
      </dgm:t>
    </dgm:pt>
    <dgm:pt modelId="{AB6CAEF5-39BD-BD4B-982C-0A0FA5645B5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400" b="1" dirty="0"/>
            <a:t>Docker containers</a:t>
          </a:r>
          <a:r>
            <a:rPr lang="en-GB" sz="1400" dirty="0"/>
            <a:t> run isolated environments, ensuring minimal attack surface.</a:t>
          </a:r>
        </a:p>
      </dgm:t>
    </dgm:pt>
    <dgm:pt modelId="{90DE7273-AB2F-F943-A064-5BD84505A540}" type="parTrans" cxnId="{742007C2-0ACB-334B-AA49-EFF48E81716D}">
      <dgm:prSet/>
      <dgm:spPr/>
      <dgm:t>
        <a:bodyPr/>
        <a:lstStyle/>
        <a:p>
          <a:endParaRPr lang="en-GB"/>
        </a:p>
      </dgm:t>
    </dgm:pt>
    <dgm:pt modelId="{BF1792F5-54A6-0F4E-B04A-B4B9E23B6118}" type="sibTrans" cxnId="{742007C2-0ACB-334B-AA49-EFF48E81716D}">
      <dgm:prSet/>
      <dgm:spPr/>
      <dgm:t>
        <a:bodyPr/>
        <a:lstStyle/>
        <a:p>
          <a:endParaRPr lang="en-GB"/>
        </a:p>
      </dgm:t>
    </dgm:pt>
    <dgm:pt modelId="{EAF091A9-74F0-9040-9FAB-683764CE442C}" type="pres">
      <dgm:prSet presAssocID="{AEDB2FF8-7E01-8448-93ED-67F9ACEC81D6}" presName="Name0" presStyleCnt="0">
        <dgm:presLayoutVars>
          <dgm:dir/>
          <dgm:resizeHandles val="exact"/>
        </dgm:presLayoutVars>
      </dgm:prSet>
      <dgm:spPr/>
    </dgm:pt>
    <dgm:pt modelId="{BCA69358-B161-3047-8606-5CDB79E3A9AB}" type="pres">
      <dgm:prSet presAssocID="{56E66B23-5633-8846-BAF0-689DABCDECDE}" presName="composite" presStyleCnt="0"/>
      <dgm:spPr/>
    </dgm:pt>
    <dgm:pt modelId="{DEA4FF29-CBFF-9D4E-A32B-7727123EBACB}" type="pres">
      <dgm:prSet presAssocID="{56E66B23-5633-8846-BAF0-689DABCDECDE}" presName="rect1" presStyleLbl="trAlignAcc1" presStyleIdx="0" presStyleCnt="4">
        <dgm:presLayoutVars>
          <dgm:bulletEnabled val="1"/>
        </dgm:presLayoutVars>
      </dgm:prSet>
      <dgm:spPr/>
    </dgm:pt>
    <dgm:pt modelId="{7102A8A3-655B-E44C-8686-E4AEE8DA13E8}" type="pres">
      <dgm:prSet presAssocID="{56E66B23-5633-8846-BAF0-689DABCDECDE}" presName="rect2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l="-43000" r="-43000"/>
          </a:stretch>
        </a:blipFill>
      </dgm:spPr>
    </dgm:pt>
    <dgm:pt modelId="{DA5C23CA-3481-C743-8CFE-0E1D3D29E0A1}" type="pres">
      <dgm:prSet presAssocID="{67C2BDAB-CBD0-5A40-87D9-F952B7895D3E}" presName="sibTrans" presStyleCnt="0"/>
      <dgm:spPr/>
    </dgm:pt>
    <dgm:pt modelId="{BCD676FA-EE83-B74E-9F89-AF1EFAB9B992}" type="pres">
      <dgm:prSet presAssocID="{A7BE7E07-CAF6-5043-BFC4-860A149B31E0}" presName="composite" presStyleCnt="0"/>
      <dgm:spPr/>
    </dgm:pt>
    <dgm:pt modelId="{12C27912-BFFC-154A-84B5-706A90538576}" type="pres">
      <dgm:prSet presAssocID="{A7BE7E07-CAF6-5043-BFC4-860A149B31E0}" presName="rect1" presStyleLbl="trAlignAcc1" presStyleIdx="1" presStyleCnt="4">
        <dgm:presLayoutVars>
          <dgm:bulletEnabled val="1"/>
        </dgm:presLayoutVars>
      </dgm:prSet>
      <dgm:spPr/>
    </dgm:pt>
    <dgm:pt modelId="{F08B46DB-7475-714E-AA09-3900955CAEEF}" type="pres">
      <dgm:prSet presAssocID="{A7BE7E07-CAF6-5043-BFC4-860A149B31E0}" presName="rect2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628FD172-4691-954E-A50D-92EDD8869DCB}" type="pres">
      <dgm:prSet presAssocID="{5337B249-CD14-7748-8173-FA921C941C95}" presName="sibTrans" presStyleCnt="0"/>
      <dgm:spPr/>
    </dgm:pt>
    <dgm:pt modelId="{C0433971-34F5-7B49-AD76-D902002AB139}" type="pres">
      <dgm:prSet presAssocID="{41D8553E-6825-EA4B-B5C7-0EFC0F676828}" presName="composite" presStyleCnt="0"/>
      <dgm:spPr/>
    </dgm:pt>
    <dgm:pt modelId="{62EEA7D4-57B3-7F47-B5C0-6B5118E9D0F1}" type="pres">
      <dgm:prSet presAssocID="{41D8553E-6825-EA4B-B5C7-0EFC0F676828}" presName="rect1" presStyleLbl="trAlignAcc1" presStyleIdx="2" presStyleCnt="4">
        <dgm:presLayoutVars>
          <dgm:bulletEnabled val="1"/>
        </dgm:presLayoutVars>
      </dgm:prSet>
      <dgm:spPr/>
    </dgm:pt>
    <dgm:pt modelId="{EAD6DC34-F80F-3048-A174-AACF86BF46D0}" type="pres">
      <dgm:prSet presAssocID="{41D8553E-6825-EA4B-B5C7-0EFC0F676828}" presName="rect2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DB5E73F7-FF8E-F043-AED5-9E01B8C129CF}" type="pres">
      <dgm:prSet presAssocID="{D99A824D-0507-B94D-B2A5-C35CD7C1EF5F}" presName="sibTrans" presStyleCnt="0"/>
      <dgm:spPr/>
    </dgm:pt>
    <dgm:pt modelId="{27230E1B-92D9-844F-BF9A-99B9BDE53190}" type="pres">
      <dgm:prSet presAssocID="{AB6CAEF5-39BD-BD4B-982C-0A0FA5645B5E}" presName="composite" presStyleCnt="0"/>
      <dgm:spPr/>
    </dgm:pt>
    <dgm:pt modelId="{CAEFE168-AE3C-894E-83CE-F77F541D3BB2}" type="pres">
      <dgm:prSet presAssocID="{AB6CAEF5-39BD-BD4B-982C-0A0FA5645B5E}" presName="rect1" presStyleLbl="trAlignAcc1" presStyleIdx="3" presStyleCnt="4">
        <dgm:presLayoutVars>
          <dgm:bulletEnabled val="1"/>
        </dgm:presLayoutVars>
      </dgm:prSet>
      <dgm:spPr/>
    </dgm:pt>
    <dgm:pt modelId="{FB904568-FB42-334F-B108-C54083C8016D}" type="pres">
      <dgm:prSet presAssocID="{AB6CAEF5-39BD-BD4B-982C-0A0FA5645B5E}" presName="rect2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l="-38000" r="-38000"/>
          </a:stretch>
        </a:blipFill>
      </dgm:spPr>
    </dgm:pt>
  </dgm:ptLst>
  <dgm:cxnLst>
    <dgm:cxn modelId="{2800B616-DB37-4542-8105-B90D08DBCBC7}" type="presOf" srcId="{56E66B23-5633-8846-BAF0-689DABCDECDE}" destId="{DEA4FF29-CBFF-9D4E-A32B-7727123EBACB}" srcOrd="0" destOrd="0" presId="urn:microsoft.com/office/officeart/2008/layout/PictureStrips"/>
    <dgm:cxn modelId="{6EE3D61A-D409-C44F-AFDB-F94D7C74CF3A}" type="presOf" srcId="{AEDB2FF8-7E01-8448-93ED-67F9ACEC81D6}" destId="{EAF091A9-74F0-9040-9FAB-683764CE442C}" srcOrd="0" destOrd="0" presId="urn:microsoft.com/office/officeart/2008/layout/PictureStrips"/>
    <dgm:cxn modelId="{16EDDE82-D451-834E-942D-A2FDB4D4EFD8}" type="presOf" srcId="{41D8553E-6825-EA4B-B5C7-0EFC0F676828}" destId="{62EEA7D4-57B3-7F47-B5C0-6B5118E9D0F1}" srcOrd="0" destOrd="0" presId="urn:microsoft.com/office/officeart/2008/layout/PictureStrips"/>
    <dgm:cxn modelId="{9A794D9D-7E11-AB4A-BDF5-A9BAF020C8FA}" srcId="{AEDB2FF8-7E01-8448-93ED-67F9ACEC81D6}" destId="{A7BE7E07-CAF6-5043-BFC4-860A149B31E0}" srcOrd="1" destOrd="0" parTransId="{CBB47DA5-0033-D945-84B5-3714921A62EB}" sibTransId="{5337B249-CD14-7748-8173-FA921C941C95}"/>
    <dgm:cxn modelId="{CB0EACBB-B74F-B94C-9EA5-87550E103724}" type="presOf" srcId="{A7BE7E07-CAF6-5043-BFC4-860A149B31E0}" destId="{12C27912-BFFC-154A-84B5-706A90538576}" srcOrd="0" destOrd="0" presId="urn:microsoft.com/office/officeart/2008/layout/PictureStrips"/>
    <dgm:cxn modelId="{742007C2-0ACB-334B-AA49-EFF48E81716D}" srcId="{AEDB2FF8-7E01-8448-93ED-67F9ACEC81D6}" destId="{AB6CAEF5-39BD-BD4B-982C-0A0FA5645B5E}" srcOrd="3" destOrd="0" parTransId="{90DE7273-AB2F-F943-A064-5BD84505A540}" sibTransId="{BF1792F5-54A6-0F4E-B04A-B4B9E23B6118}"/>
    <dgm:cxn modelId="{285157F6-76D6-944C-AFBD-DEA12DD2975F}" type="presOf" srcId="{AB6CAEF5-39BD-BD4B-982C-0A0FA5645B5E}" destId="{CAEFE168-AE3C-894E-83CE-F77F541D3BB2}" srcOrd="0" destOrd="0" presId="urn:microsoft.com/office/officeart/2008/layout/PictureStrips"/>
    <dgm:cxn modelId="{AB1A6CFD-D097-6347-AEDF-E1226792D2E5}" srcId="{AEDB2FF8-7E01-8448-93ED-67F9ACEC81D6}" destId="{56E66B23-5633-8846-BAF0-689DABCDECDE}" srcOrd="0" destOrd="0" parTransId="{D11547FA-1A7B-464B-B85D-04FC4689E0DE}" sibTransId="{67C2BDAB-CBD0-5A40-87D9-F952B7895D3E}"/>
    <dgm:cxn modelId="{37B454FE-5B6A-D843-AEFF-3EE3697D96B0}" srcId="{AEDB2FF8-7E01-8448-93ED-67F9ACEC81D6}" destId="{41D8553E-6825-EA4B-B5C7-0EFC0F676828}" srcOrd="2" destOrd="0" parTransId="{15F5D381-6A00-6544-B594-DD40E41F489C}" sibTransId="{D99A824D-0507-B94D-B2A5-C35CD7C1EF5F}"/>
    <dgm:cxn modelId="{DA098A35-B95E-2A4B-99AE-ED76939FAB0E}" type="presParOf" srcId="{EAF091A9-74F0-9040-9FAB-683764CE442C}" destId="{BCA69358-B161-3047-8606-5CDB79E3A9AB}" srcOrd="0" destOrd="0" presId="urn:microsoft.com/office/officeart/2008/layout/PictureStrips"/>
    <dgm:cxn modelId="{3E42202A-86AB-0345-A665-4DF94E7FDA03}" type="presParOf" srcId="{BCA69358-B161-3047-8606-5CDB79E3A9AB}" destId="{DEA4FF29-CBFF-9D4E-A32B-7727123EBACB}" srcOrd="0" destOrd="0" presId="urn:microsoft.com/office/officeart/2008/layout/PictureStrips"/>
    <dgm:cxn modelId="{5D1884ED-3E52-EC4E-9D5C-69DB15B6E2F3}" type="presParOf" srcId="{BCA69358-B161-3047-8606-5CDB79E3A9AB}" destId="{7102A8A3-655B-E44C-8686-E4AEE8DA13E8}" srcOrd="1" destOrd="0" presId="urn:microsoft.com/office/officeart/2008/layout/PictureStrips"/>
    <dgm:cxn modelId="{7008C76E-3103-2041-A7B7-395B0B477491}" type="presParOf" srcId="{EAF091A9-74F0-9040-9FAB-683764CE442C}" destId="{DA5C23CA-3481-C743-8CFE-0E1D3D29E0A1}" srcOrd="1" destOrd="0" presId="urn:microsoft.com/office/officeart/2008/layout/PictureStrips"/>
    <dgm:cxn modelId="{E62DD1E8-4913-D046-AF7C-7D74A53E661A}" type="presParOf" srcId="{EAF091A9-74F0-9040-9FAB-683764CE442C}" destId="{BCD676FA-EE83-B74E-9F89-AF1EFAB9B992}" srcOrd="2" destOrd="0" presId="urn:microsoft.com/office/officeart/2008/layout/PictureStrips"/>
    <dgm:cxn modelId="{D2AB399C-1C0F-CC44-A5B5-D5EC1625F497}" type="presParOf" srcId="{BCD676FA-EE83-B74E-9F89-AF1EFAB9B992}" destId="{12C27912-BFFC-154A-84B5-706A90538576}" srcOrd="0" destOrd="0" presId="urn:microsoft.com/office/officeart/2008/layout/PictureStrips"/>
    <dgm:cxn modelId="{9D46F2B4-F423-C343-844F-21C0C89ADB4C}" type="presParOf" srcId="{BCD676FA-EE83-B74E-9F89-AF1EFAB9B992}" destId="{F08B46DB-7475-714E-AA09-3900955CAEEF}" srcOrd="1" destOrd="0" presId="urn:microsoft.com/office/officeart/2008/layout/PictureStrips"/>
    <dgm:cxn modelId="{9B2B221E-5EC3-7C45-B8CD-F49AD4A10CD1}" type="presParOf" srcId="{EAF091A9-74F0-9040-9FAB-683764CE442C}" destId="{628FD172-4691-954E-A50D-92EDD8869DCB}" srcOrd="3" destOrd="0" presId="urn:microsoft.com/office/officeart/2008/layout/PictureStrips"/>
    <dgm:cxn modelId="{F8BE74E2-2751-6244-8138-454F26C56341}" type="presParOf" srcId="{EAF091A9-74F0-9040-9FAB-683764CE442C}" destId="{C0433971-34F5-7B49-AD76-D902002AB139}" srcOrd="4" destOrd="0" presId="urn:microsoft.com/office/officeart/2008/layout/PictureStrips"/>
    <dgm:cxn modelId="{0B65C51D-FEBB-FC46-BFBC-5B6F97DB154B}" type="presParOf" srcId="{C0433971-34F5-7B49-AD76-D902002AB139}" destId="{62EEA7D4-57B3-7F47-B5C0-6B5118E9D0F1}" srcOrd="0" destOrd="0" presId="urn:microsoft.com/office/officeart/2008/layout/PictureStrips"/>
    <dgm:cxn modelId="{3E6BAF08-7455-1F47-B330-2F9305EB98BA}" type="presParOf" srcId="{C0433971-34F5-7B49-AD76-D902002AB139}" destId="{EAD6DC34-F80F-3048-A174-AACF86BF46D0}" srcOrd="1" destOrd="0" presId="urn:microsoft.com/office/officeart/2008/layout/PictureStrips"/>
    <dgm:cxn modelId="{39DF0836-47AE-CF45-83E5-BD83A8C650C9}" type="presParOf" srcId="{EAF091A9-74F0-9040-9FAB-683764CE442C}" destId="{DB5E73F7-FF8E-F043-AED5-9E01B8C129CF}" srcOrd="5" destOrd="0" presId="urn:microsoft.com/office/officeart/2008/layout/PictureStrips"/>
    <dgm:cxn modelId="{DBC55FF8-3BD5-0647-B707-0E92CE72C253}" type="presParOf" srcId="{EAF091A9-74F0-9040-9FAB-683764CE442C}" destId="{27230E1B-92D9-844F-BF9A-99B9BDE53190}" srcOrd="6" destOrd="0" presId="urn:microsoft.com/office/officeart/2008/layout/PictureStrips"/>
    <dgm:cxn modelId="{9FAF6494-97CA-F043-AE8B-B1C50A84DFD0}" type="presParOf" srcId="{27230E1B-92D9-844F-BF9A-99B9BDE53190}" destId="{CAEFE168-AE3C-894E-83CE-F77F541D3BB2}" srcOrd="0" destOrd="0" presId="urn:microsoft.com/office/officeart/2008/layout/PictureStrips"/>
    <dgm:cxn modelId="{A719AF2F-0914-2E46-9D2E-5DF95D20F7C9}" type="presParOf" srcId="{27230E1B-92D9-844F-BF9A-99B9BDE53190}" destId="{FB904568-FB42-334F-B108-C54083C8016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9C5BB8-FCA7-2744-A0C5-C8653CA8C7F7}" type="doc">
      <dgm:prSet loTypeId="urn:microsoft.com/office/officeart/2005/8/layout/hProcess9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E42B8217-4D9D-E549-83E9-E3978848B919}">
      <dgm:prSet/>
      <dgm:spPr/>
      <dgm:t>
        <a:bodyPr/>
        <a:lstStyle/>
        <a:p>
          <a:r>
            <a:rPr lang="en-GB" b="1" dirty="0"/>
            <a:t>GitHub Actions</a:t>
          </a:r>
          <a:r>
            <a:rPr lang="en-GB" dirty="0"/>
            <a:t> workflow builds and tests Docker image.</a:t>
          </a:r>
        </a:p>
      </dgm:t>
    </dgm:pt>
    <dgm:pt modelId="{97C9158D-0B4F-014B-A486-9C64EA438F39}" type="parTrans" cxnId="{333355C1-723C-6247-9160-D84CC4B78426}">
      <dgm:prSet/>
      <dgm:spPr/>
      <dgm:t>
        <a:bodyPr/>
        <a:lstStyle/>
        <a:p>
          <a:endParaRPr lang="en-GB"/>
        </a:p>
      </dgm:t>
    </dgm:pt>
    <dgm:pt modelId="{FDC5C607-EA1F-274A-917B-81DA0E5B04E8}" type="sibTrans" cxnId="{333355C1-723C-6247-9160-D84CC4B78426}">
      <dgm:prSet/>
      <dgm:spPr/>
      <dgm:t>
        <a:bodyPr/>
        <a:lstStyle/>
        <a:p>
          <a:endParaRPr lang="en-GB"/>
        </a:p>
      </dgm:t>
    </dgm:pt>
    <dgm:pt modelId="{357D62F9-1456-A343-9994-6450A8F1C4F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Image is pushed to </a:t>
          </a:r>
          <a:r>
            <a:rPr lang="en-GB" b="1"/>
            <a:t>Azure Container Registry (ACR)</a:t>
          </a:r>
          <a:r>
            <a:rPr lang="en-GB"/>
            <a:t>.</a:t>
          </a:r>
        </a:p>
      </dgm:t>
    </dgm:pt>
    <dgm:pt modelId="{7102559A-F388-954F-8C62-B202FA6226B3}" type="parTrans" cxnId="{6AE5848D-A372-D144-8EEF-175594068129}">
      <dgm:prSet/>
      <dgm:spPr/>
      <dgm:t>
        <a:bodyPr/>
        <a:lstStyle/>
        <a:p>
          <a:endParaRPr lang="en-GB"/>
        </a:p>
      </dgm:t>
    </dgm:pt>
    <dgm:pt modelId="{D01D514D-7FCB-2C4F-8D31-CDE545B42A14}" type="sibTrans" cxnId="{6AE5848D-A372-D144-8EEF-175594068129}">
      <dgm:prSet/>
      <dgm:spPr/>
      <dgm:t>
        <a:bodyPr/>
        <a:lstStyle/>
        <a:p>
          <a:endParaRPr lang="en-GB"/>
        </a:p>
      </dgm:t>
    </dgm:pt>
    <dgm:pt modelId="{AE5B4411-9CAA-7449-A1EC-7BE5B8EAA58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/>
            <a:t>Azure Web App for Containers</a:t>
          </a:r>
          <a:r>
            <a:rPr lang="en-GB"/>
            <a:t> pulls the latest image and redeploys automatically.</a:t>
          </a:r>
        </a:p>
      </dgm:t>
    </dgm:pt>
    <dgm:pt modelId="{9878269D-C239-F645-932D-6822FF049E22}" type="parTrans" cxnId="{0605E32B-57DA-B24E-A110-C9EFE55C77D5}">
      <dgm:prSet/>
      <dgm:spPr/>
      <dgm:t>
        <a:bodyPr/>
        <a:lstStyle/>
        <a:p>
          <a:endParaRPr lang="en-GB"/>
        </a:p>
      </dgm:t>
    </dgm:pt>
    <dgm:pt modelId="{293A470E-065C-0344-828D-16239BE68523}" type="sibTrans" cxnId="{0605E32B-57DA-B24E-A110-C9EFE55C77D5}">
      <dgm:prSet/>
      <dgm:spPr/>
      <dgm:t>
        <a:bodyPr/>
        <a:lstStyle/>
        <a:p>
          <a:endParaRPr lang="en-GB"/>
        </a:p>
      </dgm:t>
    </dgm:pt>
    <dgm:pt modelId="{F1386490-52C6-364B-9E95-BE5C508B3A5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/>
            <a:t>Azure Monitor + Application Insights</a:t>
          </a:r>
          <a:r>
            <a:rPr lang="en-GB"/>
            <a:t> track container health and app performance.</a:t>
          </a:r>
        </a:p>
      </dgm:t>
    </dgm:pt>
    <dgm:pt modelId="{95DA6B3B-3D6F-D640-883B-F5057575EA6A}" type="parTrans" cxnId="{DAB8C78A-312F-384A-8BFF-BBE7CBC85239}">
      <dgm:prSet/>
      <dgm:spPr/>
      <dgm:t>
        <a:bodyPr/>
        <a:lstStyle/>
        <a:p>
          <a:endParaRPr lang="en-GB"/>
        </a:p>
      </dgm:t>
    </dgm:pt>
    <dgm:pt modelId="{8750CFAA-3064-C24D-96D6-F177BCC9F692}" type="sibTrans" cxnId="{DAB8C78A-312F-384A-8BFF-BBE7CBC85239}">
      <dgm:prSet/>
      <dgm:spPr/>
      <dgm:t>
        <a:bodyPr/>
        <a:lstStyle/>
        <a:p>
          <a:endParaRPr lang="en-GB"/>
        </a:p>
      </dgm:t>
    </dgm:pt>
    <dgm:pt modelId="{827B0862-D810-4046-B131-41C2CE625A4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1"/>
            <a:t>Scalability</a:t>
          </a:r>
          <a:r>
            <a:rPr lang="en-GB"/>
            <a:t>: App Service Plan auto-scales container instances based on demand.</a:t>
          </a:r>
        </a:p>
      </dgm:t>
    </dgm:pt>
    <dgm:pt modelId="{F18DC79D-8F1E-0041-A80A-AC164949B119}" type="parTrans" cxnId="{6DBA147D-208C-4D4B-AF50-51077B787F05}">
      <dgm:prSet/>
      <dgm:spPr/>
      <dgm:t>
        <a:bodyPr/>
        <a:lstStyle/>
        <a:p>
          <a:endParaRPr lang="en-GB"/>
        </a:p>
      </dgm:t>
    </dgm:pt>
    <dgm:pt modelId="{BE5F8548-5275-C64D-8889-E93894470819}" type="sibTrans" cxnId="{6DBA147D-208C-4D4B-AF50-51077B787F05}">
      <dgm:prSet/>
      <dgm:spPr/>
      <dgm:t>
        <a:bodyPr/>
        <a:lstStyle/>
        <a:p>
          <a:endParaRPr lang="en-GB"/>
        </a:p>
      </dgm:t>
    </dgm:pt>
    <dgm:pt modelId="{69EC572B-5526-DC42-AEFC-2FD571061C3A}" type="pres">
      <dgm:prSet presAssocID="{529C5BB8-FCA7-2744-A0C5-C8653CA8C7F7}" presName="CompostProcess" presStyleCnt="0">
        <dgm:presLayoutVars>
          <dgm:dir/>
          <dgm:resizeHandles val="exact"/>
        </dgm:presLayoutVars>
      </dgm:prSet>
      <dgm:spPr/>
    </dgm:pt>
    <dgm:pt modelId="{1713C5DF-2B94-B241-B7BD-3183BB71AE21}" type="pres">
      <dgm:prSet presAssocID="{529C5BB8-FCA7-2744-A0C5-C8653CA8C7F7}" presName="arrow" presStyleLbl="bgShp" presStyleIdx="0" presStyleCnt="1"/>
      <dgm:spPr/>
    </dgm:pt>
    <dgm:pt modelId="{C2203CB5-E6C2-F34C-8048-943E5F610942}" type="pres">
      <dgm:prSet presAssocID="{529C5BB8-FCA7-2744-A0C5-C8653CA8C7F7}" presName="linearProcess" presStyleCnt="0"/>
      <dgm:spPr/>
    </dgm:pt>
    <dgm:pt modelId="{C27AD95F-C0CF-CB4E-9F66-4A3B463110BC}" type="pres">
      <dgm:prSet presAssocID="{E42B8217-4D9D-E549-83E9-E3978848B919}" presName="textNode" presStyleLbl="node1" presStyleIdx="0" presStyleCnt="5">
        <dgm:presLayoutVars>
          <dgm:bulletEnabled val="1"/>
        </dgm:presLayoutVars>
      </dgm:prSet>
      <dgm:spPr/>
    </dgm:pt>
    <dgm:pt modelId="{A7043BC8-0199-7D40-B2A4-CEC9F9A68B10}" type="pres">
      <dgm:prSet presAssocID="{FDC5C607-EA1F-274A-917B-81DA0E5B04E8}" presName="sibTrans" presStyleCnt="0"/>
      <dgm:spPr/>
    </dgm:pt>
    <dgm:pt modelId="{7C319344-A8C2-6145-919D-42AE5F451E4C}" type="pres">
      <dgm:prSet presAssocID="{357D62F9-1456-A343-9994-6450A8F1C4FF}" presName="textNode" presStyleLbl="node1" presStyleIdx="1" presStyleCnt="5">
        <dgm:presLayoutVars>
          <dgm:bulletEnabled val="1"/>
        </dgm:presLayoutVars>
      </dgm:prSet>
      <dgm:spPr/>
    </dgm:pt>
    <dgm:pt modelId="{A48215B1-3899-7042-ABDA-3473968AD364}" type="pres">
      <dgm:prSet presAssocID="{D01D514D-7FCB-2C4F-8D31-CDE545B42A14}" presName="sibTrans" presStyleCnt="0"/>
      <dgm:spPr/>
    </dgm:pt>
    <dgm:pt modelId="{E954745B-FFF4-C940-A218-5B78B0E85CC5}" type="pres">
      <dgm:prSet presAssocID="{AE5B4411-9CAA-7449-A1EC-7BE5B8EAA58E}" presName="textNode" presStyleLbl="node1" presStyleIdx="2" presStyleCnt="5">
        <dgm:presLayoutVars>
          <dgm:bulletEnabled val="1"/>
        </dgm:presLayoutVars>
      </dgm:prSet>
      <dgm:spPr/>
    </dgm:pt>
    <dgm:pt modelId="{35D27723-1006-B041-93EA-DBFB220676C9}" type="pres">
      <dgm:prSet presAssocID="{293A470E-065C-0344-828D-16239BE68523}" presName="sibTrans" presStyleCnt="0"/>
      <dgm:spPr/>
    </dgm:pt>
    <dgm:pt modelId="{D93CD5F6-E2D9-824F-B566-435EBB0221D4}" type="pres">
      <dgm:prSet presAssocID="{F1386490-52C6-364B-9E95-BE5C508B3A56}" presName="textNode" presStyleLbl="node1" presStyleIdx="3" presStyleCnt="5">
        <dgm:presLayoutVars>
          <dgm:bulletEnabled val="1"/>
        </dgm:presLayoutVars>
      </dgm:prSet>
      <dgm:spPr/>
    </dgm:pt>
    <dgm:pt modelId="{6C025F74-6283-6E4C-8953-0654BB6C9EBA}" type="pres">
      <dgm:prSet presAssocID="{8750CFAA-3064-C24D-96D6-F177BCC9F692}" presName="sibTrans" presStyleCnt="0"/>
      <dgm:spPr/>
    </dgm:pt>
    <dgm:pt modelId="{B8DF4556-1BB1-744D-B10F-40B450A99930}" type="pres">
      <dgm:prSet presAssocID="{827B0862-D810-4046-B131-41C2CE625A41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F00E603-35D4-A243-8580-DDDB5469F6BA}" type="presOf" srcId="{AE5B4411-9CAA-7449-A1EC-7BE5B8EAA58E}" destId="{E954745B-FFF4-C940-A218-5B78B0E85CC5}" srcOrd="0" destOrd="0" presId="urn:microsoft.com/office/officeart/2005/8/layout/hProcess9"/>
    <dgm:cxn modelId="{32FE4724-1986-B84B-B821-6F649B5D3B11}" type="presOf" srcId="{529C5BB8-FCA7-2744-A0C5-C8653CA8C7F7}" destId="{69EC572B-5526-DC42-AEFC-2FD571061C3A}" srcOrd="0" destOrd="0" presId="urn:microsoft.com/office/officeart/2005/8/layout/hProcess9"/>
    <dgm:cxn modelId="{0605E32B-57DA-B24E-A110-C9EFE55C77D5}" srcId="{529C5BB8-FCA7-2744-A0C5-C8653CA8C7F7}" destId="{AE5B4411-9CAA-7449-A1EC-7BE5B8EAA58E}" srcOrd="2" destOrd="0" parTransId="{9878269D-C239-F645-932D-6822FF049E22}" sibTransId="{293A470E-065C-0344-828D-16239BE68523}"/>
    <dgm:cxn modelId="{81D0324C-E55D-5443-9A50-700967A2DB73}" type="presOf" srcId="{E42B8217-4D9D-E549-83E9-E3978848B919}" destId="{C27AD95F-C0CF-CB4E-9F66-4A3B463110BC}" srcOrd="0" destOrd="0" presId="urn:microsoft.com/office/officeart/2005/8/layout/hProcess9"/>
    <dgm:cxn modelId="{C786044D-6D1A-F442-9D23-C518DC9B92D1}" type="presOf" srcId="{F1386490-52C6-364B-9E95-BE5C508B3A56}" destId="{D93CD5F6-E2D9-824F-B566-435EBB0221D4}" srcOrd="0" destOrd="0" presId="urn:microsoft.com/office/officeart/2005/8/layout/hProcess9"/>
    <dgm:cxn modelId="{6DBA147D-208C-4D4B-AF50-51077B787F05}" srcId="{529C5BB8-FCA7-2744-A0C5-C8653CA8C7F7}" destId="{827B0862-D810-4046-B131-41C2CE625A41}" srcOrd="4" destOrd="0" parTransId="{F18DC79D-8F1E-0041-A80A-AC164949B119}" sibTransId="{BE5F8548-5275-C64D-8889-E93894470819}"/>
    <dgm:cxn modelId="{DAB8C78A-312F-384A-8BFF-BBE7CBC85239}" srcId="{529C5BB8-FCA7-2744-A0C5-C8653CA8C7F7}" destId="{F1386490-52C6-364B-9E95-BE5C508B3A56}" srcOrd="3" destOrd="0" parTransId="{95DA6B3B-3D6F-D640-883B-F5057575EA6A}" sibTransId="{8750CFAA-3064-C24D-96D6-F177BCC9F692}"/>
    <dgm:cxn modelId="{6AE5848D-A372-D144-8EEF-175594068129}" srcId="{529C5BB8-FCA7-2744-A0C5-C8653CA8C7F7}" destId="{357D62F9-1456-A343-9994-6450A8F1C4FF}" srcOrd="1" destOrd="0" parTransId="{7102559A-F388-954F-8C62-B202FA6226B3}" sibTransId="{D01D514D-7FCB-2C4F-8D31-CDE545B42A14}"/>
    <dgm:cxn modelId="{333355C1-723C-6247-9160-D84CC4B78426}" srcId="{529C5BB8-FCA7-2744-A0C5-C8653CA8C7F7}" destId="{E42B8217-4D9D-E549-83E9-E3978848B919}" srcOrd="0" destOrd="0" parTransId="{97C9158D-0B4F-014B-A486-9C64EA438F39}" sibTransId="{FDC5C607-EA1F-274A-917B-81DA0E5B04E8}"/>
    <dgm:cxn modelId="{8B38ECD7-4341-1D4A-9C07-4F8CB844B695}" type="presOf" srcId="{357D62F9-1456-A343-9994-6450A8F1C4FF}" destId="{7C319344-A8C2-6145-919D-42AE5F451E4C}" srcOrd="0" destOrd="0" presId="urn:microsoft.com/office/officeart/2005/8/layout/hProcess9"/>
    <dgm:cxn modelId="{3E87E0ED-5CBF-3846-8C44-15579C862D24}" type="presOf" srcId="{827B0862-D810-4046-B131-41C2CE625A41}" destId="{B8DF4556-1BB1-744D-B10F-40B450A99930}" srcOrd="0" destOrd="0" presId="urn:microsoft.com/office/officeart/2005/8/layout/hProcess9"/>
    <dgm:cxn modelId="{8ED2E794-3252-E241-9B4D-B86EC112331E}" type="presParOf" srcId="{69EC572B-5526-DC42-AEFC-2FD571061C3A}" destId="{1713C5DF-2B94-B241-B7BD-3183BB71AE21}" srcOrd="0" destOrd="0" presId="urn:microsoft.com/office/officeart/2005/8/layout/hProcess9"/>
    <dgm:cxn modelId="{C1BBEF17-1F54-3F4A-8B67-C8E020372433}" type="presParOf" srcId="{69EC572B-5526-DC42-AEFC-2FD571061C3A}" destId="{C2203CB5-E6C2-F34C-8048-943E5F610942}" srcOrd="1" destOrd="0" presId="urn:microsoft.com/office/officeart/2005/8/layout/hProcess9"/>
    <dgm:cxn modelId="{39CE89CD-2EB5-5846-A988-4C7E314C823A}" type="presParOf" srcId="{C2203CB5-E6C2-F34C-8048-943E5F610942}" destId="{C27AD95F-C0CF-CB4E-9F66-4A3B463110BC}" srcOrd="0" destOrd="0" presId="urn:microsoft.com/office/officeart/2005/8/layout/hProcess9"/>
    <dgm:cxn modelId="{0525A22D-8235-E24E-A13C-4C3967C19F76}" type="presParOf" srcId="{C2203CB5-E6C2-F34C-8048-943E5F610942}" destId="{A7043BC8-0199-7D40-B2A4-CEC9F9A68B10}" srcOrd="1" destOrd="0" presId="urn:microsoft.com/office/officeart/2005/8/layout/hProcess9"/>
    <dgm:cxn modelId="{5970C0C4-D773-CA42-9F45-00FD90556E43}" type="presParOf" srcId="{C2203CB5-E6C2-F34C-8048-943E5F610942}" destId="{7C319344-A8C2-6145-919D-42AE5F451E4C}" srcOrd="2" destOrd="0" presId="urn:microsoft.com/office/officeart/2005/8/layout/hProcess9"/>
    <dgm:cxn modelId="{C6C8A0D2-3B67-4345-ACF8-226357BA2B84}" type="presParOf" srcId="{C2203CB5-E6C2-F34C-8048-943E5F610942}" destId="{A48215B1-3899-7042-ABDA-3473968AD364}" srcOrd="3" destOrd="0" presId="urn:microsoft.com/office/officeart/2005/8/layout/hProcess9"/>
    <dgm:cxn modelId="{EE79DD23-EC7A-C14D-B169-3FFDE76D2278}" type="presParOf" srcId="{C2203CB5-E6C2-F34C-8048-943E5F610942}" destId="{E954745B-FFF4-C940-A218-5B78B0E85CC5}" srcOrd="4" destOrd="0" presId="urn:microsoft.com/office/officeart/2005/8/layout/hProcess9"/>
    <dgm:cxn modelId="{8DD594EA-A6F6-734F-A86C-45077DA41575}" type="presParOf" srcId="{C2203CB5-E6C2-F34C-8048-943E5F610942}" destId="{35D27723-1006-B041-93EA-DBFB220676C9}" srcOrd="5" destOrd="0" presId="urn:microsoft.com/office/officeart/2005/8/layout/hProcess9"/>
    <dgm:cxn modelId="{57388F13-0823-1644-B4BE-6109E6FD3272}" type="presParOf" srcId="{C2203CB5-E6C2-F34C-8048-943E5F610942}" destId="{D93CD5F6-E2D9-824F-B566-435EBB0221D4}" srcOrd="6" destOrd="0" presId="urn:microsoft.com/office/officeart/2005/8/layout/hProcess9"/>
    <dgm:cxn modelId="{A3389BCE-E19A-CA4D-8E1C-DA79DB0FE430}" type="presParOf" srcId="{C2203CB5-E6C2-F34C-8048-943E5F610942}" destId="{6C025F74-6283-6E4C-8953-0654BB6C9EBA}" srcOrd="7" destOrd="0" presId="urn:microsoft.com/office/officeart/2005/8/layout/hProcess9"/>
    <dgm:cxn modelId="{9B9A5645-0C94-0643-918B-328EB638BFD5}" type="presParOf" srcId="{C2203CB5-E6C2-F34C-8048-943E5F610942}" destId="{B8DF4556-1BB1-744D-B10F-40B450A99930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DCFED2-072D-7E4D-B08C-E8C5C0C685BA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621A9E77-0872-7442-BD37-1F0F0D26F488}">
      <dgm:prSet custT="1"/>
      <dgm:spPr/>
      <dgm:t>
        <a:bodyPr/>
        <a:lstStyle/>
        <a:p>
          <a:r>
            <a:rPr lang="en-GB" sz="2000" b="1" dirty="0"/>
            <a:t>Containerized microservices</a:t>
          </a:r>
          <a:r>
            <a:rPr lang="en-GB" sz="2000" dirty="0"/>
            <a:t>: App runs inside Docker containers, ensuring consistency across environments.</a:t>
          </a:r>
        </a:p>
      </dgm:t>
    </dgm:pt>
    <dgm:pt modelId="{46AE417E-4CCC-8E43-86F0-7DD06DA29BBA}" type="parTrans" cxnId="{B8FB5E44-20C1-734C-952E-7908538D999C}">
      <dgm:prSet/>
      <dgm:spPr/>
      <dgm:t>
        <a:bodyPr/>
        <a:lstStyle/>
        <a:p>
          <a:endParaRPr lang="en-GB"/>
        </a:p>
      </dgm:t>
    </dgm:pt>
    <dgm:pt modelId="{D8C9A6D8-C8A4-A044-A035-2D5B82029BDC}" type="sibTrans" cxnId="{B8FB5E44-20C1-734C-952E-7908538D999C}">
      <dgm:prSet/>
      <dgm:spPr/>
      <dgm:t>
        <a:bodyPr/>
        <a:lstStyle/>
        <a:p>
          <a:endParaRPr lang="en-GB"/>
        </a:p>
      </dgm:t>
    </dgm:pt>
    <dgm:pt modelId="{F29BB685-3DBD-9642-9A43-89B55E8EDB5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000" b="1" dirty="0"/>
            <a:t>Elastic scaling</a:t>
          </a:r>
          <a:r>
            <a:rPr lang="en-GB" sz="2000" dirty="0"/>
            <a:t>: Containers auto-scale under Azure App Service Plan (scale out to multiple instances).</a:t>
          </a:r>
        </a:p>
      </dgm:t>
    </dgm:pt>
    <dgm:pt modelId="{4EB27900-A881-6143-B310-0747ED8A46AA}" type="parTrans" cxnId="{13E51203-8BA2-6145-8317-F43F8F445EBE}">
      <dgm:prSet/>
      <dgm:spPr/>
      <dgm:t>
        <a:bodyPr/>
        <a:lstStyle/>
        <a:p>
          <a:endParaRPr lang="en-GB"/>
        </a:p>
      </dgm:t>
    </dgm:pt>
    <dgm:pt modelId="{E17C7965-C159-EC49-999C-D239BBD2C993}" type="sibTrans" cxnId="{13E51203-8BA2-6145-8317-F43F8F445EBE}">
      <dgm:prSet/>
      <dgm:spPr/>
      <dgm:t>
        <a:bodyPr/>
        <a:lstStyle/>
        <a:p>
          <a:endParaRPr lang="en-GB"/>
        </a:p>
      </dgm:t>
    </dgm:pt>
    <dgm:pt modelId="{4D272077-3182-9A47-AD84-68514A3282C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000" b="1"/>
            <a:t>Future-ready</a:t>
          </a:r>
          <a:r>
            <a:rPr lang="en-GB" sz="2000"/>
            <a:t>: Containers can be migrated to </a:t>
          </a:r>
          <a:r>
            <a:rPr lang="en-GB" sz="2000" b="1"/>
            <a:t>Azure Kubernetes Service (AKS)</a:t>
          </a:r>
          <a:r>
            <a:rPr lang="en-GB" sz="2000"/>
            <a:t> for large-scale orchestration.</a:t>
          </a:r>
        </a:p>
      </dgm:t>
    </dgm:pt>
    <dgm:pt modelId="{916CF57E-C92D-BE47-894B-D699F80C9714}" type="parTrans" cxnId="{312BE1FE-0BEF-0C46-B02E-8DD76C7D377E}">
      <dgm:prSet/>
      <dgm:spPr/>
      <dgm:t>
        <a:bodyPr/>
        <a:lstStyle/>
        <a:p>
          <a:endParaRPr lang="en-GB"/>
        </a:p>
      </dgm:t>
    </dgm:pt>
    <dgm:pt modelId="{2A6B3CB1-0385-B345-B75F-44D8C7E7B7EF}" type="sibTrans" cxnId="{312BE1FE-0BEF-0C46-B02E-8DD76C7D377E}">
      <dgm:prSet/>
      <dgm:spPr/>
      <dgm:t>
        <a:bodyPr/>
        <a:lstStyle/>
        <a:p>
          <a:endParaRPr lang="en-GB"/>
        </a:p>
      </dgm:t>
    </dgm:pt>
    <dgm:pt modelId="{EBC20B24-8962-2F45-ACAB-7536A51A4DF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000" b="1" dirty="0"/>
            <a:t>Multi-format adaptive streaming</a:t>
          </a:r>
          <a:r>
            <a:rPr lang="en-GB" sz="2000" dirty="0"/>
            <a:t> (480p/720p/1080p) via Azure Media Services.</a:t>
          </a:r>
        </a:p>
      </dgm:t>
    </dgm:pt>
    <dgm:pt modelId="{B5E74BA1-955E-CD45-8230-7E027C568599}" type="parTrans" cxnId="{783BCCB3-F6A0-3440-B9F2-2114A745CEC7}">
      <dgm:prSet/>
      <dgm:spPr/>
      <dgm:t>
        <a:bodyPr/>
        <a:lstStyle/>
        <a:p>
          <a:endParaRPr lang="en-GB"/>
        </a:p>
      </dgm:t>
    </dgm:pt>
    <dgm:pt modelId="{43C6EC32-5CFC-3E4C-80F5-42B47A24B48C}" type="sibTrans" cxnId="{783BCCB3-F6A0-3440-B9F2-2114A745CEC7}">
      <dgm:prSet/>
      <dgm:spPr/>
      <dgm:t>
        <a:bodyPr/>
        <a:lstStyle/>
        <a:p>
          <a:endParaRPr lang="en-GB"/>
        </a:p>
      </dgm:t>
    </dgm:pt>
    <dgm:pt modelId="{33BAC01E-F722-FF42-ABF6-720B76854BE8}" type="pres">
      <dgm:prSet presAssocID="{36DCFED2-072D-7E4D-B08C-E8C5C0C685BA}" presName="vert0" presStyleCnt="0">
        <dgm:presLayoutVars>
          <dgm:dir/>
          <dgm:animOne val="branch"/>
          <dgm:animLvl val="lvl"/>
        </dgm:presLayoutVars>
      </dgm:prSet>
      <dgm:spPr/>
    </dgm:pt>
    <dgm:pt modelId="{4C19FF19-7366-F94A-9EE1-B555D03438B3}" type="pres">
      <dgm:prSet presAssocID="{621A9E77-0872-7442-BD37-1F0F0D26F488}" presName="thickLine" presStyleLbl="alignNode1" presStyleIdx="0" presStyleCnt="4"/>
      <dgm:spPr/>
    </dgm:pt>
    <dgm:pt modelId="{8B88A295-CF5D-5B46-98DE-46E06DE93CA9}" type="pres">
      <dgm:prSet presAssocID="{621A9E77-0872-7442-BD37-1F0F0D26F488}" presName="horz1" presStyleCnt="0"/>
      <dgm:spPr/>
    </dgm:pt>
    <dgm:pt modelId="{573FA697-F539-F64A-AF67-02EB379F458C}" type="pres">
      <dgm:prSet presAssocID="{621A9E77-0872-7442-BD37-1F0F0D26F488}" presName="tx1" presStyleLbl="revTx" presStyleIdx="0" presStyleCnt="4"/>
      <dgm:spPr/>
    </dgm:pt>
    <dgm:pt modelId="{11BCFF56-7457-BB42-BA87-3AC6C41B2A1E}" type="pres">
      <dgm:prSet presAssocID="{621A9E77-0872-7442-BD37-1F0F0D26F488}" presName="vert1" presStyleCnt="0"/>
      <dgm:spPr/>
    </dgm:pt>
    <dgm:pt modelId="{1A3192AF-F27D-1E4E-8E09-BD2786B5551C}" type="pres">
      <dgm:prSet presAssocID="{F29BB685-3DBD-9642-9A43-89B55E8EDB52}" presName="thickLine" presStyleLbl="alignNode1" presStyleIdx="1" presStyleCnt="4"/>
      <dgm:spPr/>
    </dgm:pt>
    <dgm:pt modelId="{2FDCF33E-7982-A34F-A8DF-DAD064AC5636}" type="pres">
      <dgm:prSet presAssocID="{F29BB685-3DBD-9642-9A43-89B55E8EDB52}" presName="horz1" presStyleCnt="0"/>
      <dgm:spPr/>
    </dgm:pt>
    <dgm:pt modelId="{F1BE53DF-F5E7-2042-8667-4944FC2EBE1C}" type="pres">
      <dgm:prSet presAssocID="{F29BB685-3DBD-9642-9A43-89B55E8EDB52}" presName="tx1" presStyleLbl="revTx" presStyleIdx="1" presStyleCnt="4"/>
      <dgm:spPr/>
    </dgm:pt>
    <dgm:pt modelId="{5031812F-C78B-064A-A066-4C86A41C8C39}" type="pres">
      <dgm:prSet presAssocID="{F29BB685-3DBD-9642-9A43-89B55E8EDB52}" presName="vert1" presStyleCnt="0"/>
      <dgm:spPr/>
    </dgm:pt>
    <dgm:pt modelId="{026C100A-4E87-CB46-9622-DE6BC0B2ABD9}" type="pres">
      <dgm:prSet presAssocID="{4D272077-3182-9A47-AD84-68514A3282C3}" presName="thickLine" presStyleLbl="alignNode1" presStyleIdx="2" presStyleCnt="4"/>
      <dgm:spPr/>
    </dgm:pt>
    <dgm:pt modelId="{41330C22-F822-7C4C-9E35-48D21D8A4A99}" type="pres">
      <dgm:prSet presAssocID="{4D272077-3182-9A47-AD84-68514A3282C3}" presName="horz1" presStyleCnt="0"/>
      <dgm:spPr/>
    </dgm:pt>
    <dgm:pt modelId="{315C1D06-8C22-4E45-B740-0B93E0B23EB9}" type="pres">
      <dgm:prSet presAssocID="{4D272077-3182-9A47-AD84-68514A3282C3}" presName="tx1" presStyleLbl="revTx" presStyleIdx="2" presStyleCnt="4"/>
      <dgm:spPr/>
    </dgm:pt>
    <dgm:pt modelId="{D018CF2C-5151-8A49-8467-2EC5EA58C028}" type="pres">
      <dgm:prSet presAssocID="{4D272077-3182-9A47-AD84-68514A3282C3}" presName="vert1" presStyleCnt="0"/>
      <dgm:spPr/>
    </dgm:pt>
    <dgm:pt modelId="{5CCC5675-6E8C-6545-8A22-3602AB3FC4DC}" type="pres">
      <dgm:prSet presAssocID="{EBC20B24-8962-2F45-ACAB-7536A51A4DFD}" presName="thickLine" presStyleLbl="alignNode1" presStyleIdx="3" presStyleCnt="4"/>
      <dgm:spPr/>
    </dgm:pt>
    <dgm:pt modelId="{1391260A-2229-9640-9B2B-7B688ABDCC58}" type="pres">
      <dgm:prSet presAssocID="{EBC20B24-8962-2F45-ACAB-7536A51A4DFD}" presName="horz1" presStyleCnt="0"/>
      <dgm:spPr/>
    </dgm:pt>
    <dgm:pt modelId="{8D7BCF0F-53EB-1A4F-93E4-7CC417920385}" type="pres">
      <dgm:prSet presAssocID="{EBC20B24-8962-2F45-ACAB-7536A51A4DFD}" presName="tx1" presStyleLbl="revTx" presStyleIdx="3" presStyleCnt="4"/>
      <dgm:spPr/>
    </dgm:pt>
    <dgm:pt modelId="{B27E807D-D01B-D346-B7B8-A3D7DA31C948}" type="pres">
      <dgm:prSet presAssocID="{EBC20B24-8962-2F45-ACAB-7536A51A4DFD}" presName="vert1" presStyleCnt="0"/>
      <dgm:spPr/>
    </dgm:pt>
  </dgm:ptLst>
  <dgm:cxnLst>
    <dgm:cxn modelId="{13E51203-8BA2-6145-8317-F43F8F445EBE}" srcId="{36DCFED2-072D-7E4D-B08C-E8C5C0C685BA}" destId="{F29BB685-3DBD-9642-9A43-89B55E8EDB52}" srcOrd="1" destOrd="0" parTransId="{4EB27900-A881-6143-B310-0747ED8A46AA}" sibTransId="{E17C7965-C159-EC49-999C-D239BBD2C993}"/>
    <dgm:cxn modelId="{37B30521-4CA9-7743-8763-A230803B9D28}" type="presOf" srcId="{36DCFED2-072D-7E4D-B08C-E8C5C0C685BA}" destId="{33BAC01E-F722-FF42-ABF6-720B76854BE8}" srcOrd="0" destOrd="0" presId="urn:microsoft.com/office/officeart/2008/layout/LinedList"/>
    <dgm:cxn modelId="{B8FB5E44-20C1-734C-952E-7908538D999C}" srcId="{36DCFED2-072D-7E4D-B08C-E8C5C0C685BA}" destId="{621A9E77-0872-7442-BD37-1F0F0D26F488}" srcOrd="0" destOrd="0" parTransId="{46AE417E-4CCC-8E43-86F0-7DD06DA29BBA}" sibTransId="{D8C9A6D8-C8A4-A044-A035-2D5B82029BDC}"/>
    <dgm:cxn modelId="{D5031B72-E0AD-F14C-B066-5F8DC34DD489}" type="presOf" srcId="{621A9E77-0872-7442-BD37-1F0F0D26F488}" destId="{573FA697-F539-F64A-AF67-02EB379F458C}" srcOrd="0" destOrd="0" presId="urn:microsoft.com/office/officeart/2008/layout/LinedList"/>
    <dgm:cxn modelId="{9A227787-A8D6-B44D-8978-AEBEF26265BC}" type="presOf" srcId="{4D272077-3182-9A47-AD84-68514A3282C3}" destId="{315C1D06-8C22-4E45-B740-0B93E0B23EB9}" srcOrd="0" destOrd="0" presId="urn:microsoft.com/office/officeart/2008/layout/LinedList"/>
    <dgm:cxn modelId="{783BCCB3-F6A0-3440-B9F2-2114A745CEC7}" srcId="{36DCFED2-072D-7E4D-B08C-E8C5C0C685BA}" destId="{EBC20B24-8962-2F45-ACAB-7536A51A4DFD}" srcOrd="3" destOrd="0" parTransId="{B5E74BA1-955E-CD45-8230-7E027C568599}" sibTransId="{43C6EC32-5CFC-3E4C-80F5-42B47A24B48C}"/>
    <dgm:cxn modelId="{E98853D0-4992-ED45-A3D3-6AA8099AE02A}" type="presOf" srcId="{EBC20B24-8962-2F45-ACAB-7536A51A4DFD}" destId="{8D7BCF0F-53EB-1A4F-93E4-7CC417920385}" srcOrd="0" destOrd="0" presId="urn:microsoft.com/office/officeart/2008/layout/LinedList"/>
    <dgm:cxn modelId="{02C042F6-1CD8-9D49-A60D-84D3C7AD9548}" type="presOf" srcId="{F29BB685-3DBD-9642-9A43-89B55E8EDB52}" destId="{F1BE53DF-F5E7-2042-8667-4944FC2EBE1C}" srcOrd="0" destOrd="0" presId="urn:microsoft.com/office/officeart/2008/layout/LinedList"/>
    <dgm:cxn modelId="{312BE1FE-0BEF-0C46-B02E-8DD76C7D377E}" srcId="{36DCFED2-072D-7E4D-B08C-E8C5C0C685BA}" destId="{4D272077-3182-9A47-AD84-68514A3282C3}" srcOrd="2" destOrd="0" parTransId="{916CF57E-C92D-BE47-894B-D699F80C9714}" sibTransId="{2A6B3CB1-0385-B345-B75F-44D8C7E7B7EF}"/>
    <dgm:cxn modelId="{538FF4A3-F721-2941-8536-FCB5797E8CAD}" type="presParOf" srcId="{33BAC01E-F722-FF42-ABF6-720B76854BE8}" destId="{4C19FF19-7366-F94A-9EE1-B555D03438B3}" srcOrd="0" destOrd="0" presId="urn:microsoft.com/office/officeart/2008/layout/LinedList"/>
    <dgm:cxn modelId="{232B5DBB-8FF7-264C-8097-9BFA34E3923A}" type="presParOf" srcId="{33BAC01E-F722-FF42-ABF6-720B76854BE8}" destId="{8B88A295-CF5D-5B46-98DE-46E06DE93CA9}" srcOrd="1" destOrd="0" presId="urn:microsoft.com/office/officeart/2008/layout/LinedList"/>
    <dgm:cxn modelId="{9BD57C12-8239-2743-ABB7-9C60C31AD0B2}" type="presParOf" srcId="{8B88A295-CF5D-5B46-98DE-46E06DE93CA9}" destId="{573FA697-F539-F64A-AF67-02EB379F458C}" srcOrd="0" destOrd="0" presId="urn:microsoft.com/office/officeart/2008/layout/LinedList"/>
    <dgm:cxn modelId="{EC4AB55D-5E1A-0E47-A48E-DBD048902762}" type="presParOf" srcId="{8B88A295-CF5D-5B46-98DE-46E06DE93CA9}" destId="{11BCFF56-7457-BB42-BA87-3AC6C41B2A1E}" srcOrd="1" destOrd="0" presId="urn:microsoft.com/office/officeart/2008/layout/LinedList"/>
    <dgm:cxn modelId="{BDB56842-8944-6649-A5AA-FF76CE73130A}" type="presParOf" srcId="{33BAC01E-F722-FF42-ABF6-720B76854BE8}" destId="{1A3192AF-F27D-1E4E-8E09-BD2786B5551C}" srcOrd="2" destOrd="0" presId="urn:microsoft.com/office/officeart/2008/layout/LinedList"/>
    <dgm:cxn modelId="{16F67813-07E9-0D4A-B81E-7EF5A6C46799}" type="presParOf" srcId="{33BAC01E-F722-FF42-ABF6-720B76854BE8}" destId="{2FDCF33E-7982-A34F-A8DF-DAD064AC5636}" srcOrd="3" destOrd="0" presId="urn:microsoft.com/office/officeart/2008/layout/LinedList"/>
    <dgm:cxn modelId="{FB1B8488-1057-C747-90BD-ED41B6CDD308}" type="presParOf" srcId="{2FDCF33E-7982-A34F-A8DF-DAD064AC5636}" destId="{F1BE53DF-F5E7-2042-8667-4944FC2EBE1C}" srcOrd="0" destOrd="0" presId="urn:microsoft.com/office/officeart/2008/layout/LinedList"/>
    <dgm:cxn modelId="{653C3557-E341-6A40-BD94-9CFFF8C686EC}" type="presParOf" srcId="{2FDCF33E-7982-A34F-A8DF-DAD064AC5636}" destId="{5031812F-C78B-064A-A066-4C86A41C8C39}" srcOrd="1" destOrd="0" presId="urn:microsoft.com/office/officeart/2008/layout/LinedList"/>
    <dgm:cxn modelId="{B1C98E8E-3E24-E747-B7DF-E5788EA90D25}" type="presParOf" srcId="{33BAC01E-F722-FF42-ABF6-720B76854BE8}" destId="{026C100A-4E87-CB46-9622-DE6BC0B2ABD9}" srcOrd="4" destOrd="0" presId="urn:microsoft.com/office/officeart/2008/layout/LinedList"/>
    <dgm:cxn modelId="{D3A9FE9C-E784-E14D-AC17-22E62B30CD7C}" type="presParOf" srcId="{33BAC01E-F722-FF42-ABF6-720B76854BE8}" destId="{41330C22-F822-7C4C-9E35-48D21D8A4A99}" srcOrd="5" destOrd="0" presId="urn:microsoft.com/office/officeart/2008/layout/LinedList"/>
    <dgm:cxn modelId="{C0DA07BA-36CC-4446-A124-6F9AEE2EED91}" type="presParOf" srcId="{41330C22-F822-7C4C-9E35-48D21D8A4A99}" destId="{315C1D06-8C22-4E45-B740-0B93E0B23EB9}" srcOrd="0" destOrd="0" presId="urn:microsoft.com/office/officeart/2008/layout/LinedList"/>
    <dgm:cxn modelId="{B9D86124-8E50-1649-8B53-4E1F3D21001B}" type="presParOf" srcId="{41330C22-F822-7C4C-9E35-48D21D8A4A99}" destId="{D018CF2C-5151-8A49-8467-2EC5EA58C028}" srcOrd="1" destOrd="0" presId="urn:microsoft.com/office/officeart/2008/layout/LinedList"/>
    <dgm:cxn modelId="{AF687956-EC9A-264B-9C1F-07DD53A9F71E}" type="presParOf" srcId="{33BAC01E-F722-FF42-ABF6-720B76854BE8}" destId="{5CCC5675-6E8C-6545-8A22-3602AB3FC4DC}" srcOrd="6" destOrd="0" presId="urn:microsoft.com/office/officeart/2008/layout/LinedList"/>
    <dgm:cxn modelId="{424824E6-B92F-1542-AFBA-DB1C787FAD3D}" type="presParOf" srcId="{33BAC01E-F722-FF42-ABF6-720B76854BE8}" destId="{1391260A-2229-9640-9B2B-7B688ABDCC58}" srcOrd="7" destOrd="0" presId="urn:microsoft.com/office/officeart/2008/layout/LinedList"/>
    <dgm:cxn modelId="{AA746DF9-C3EA-F44B-9538-1B3857A842F8}" type="presParOf" srcId="{1391260A-2229-9640-9B2B-7B688ABDCC58}" destId="{8D7BCF0F-53EB-1A4F-93E4-7CC417920385}" srcOrd="0" destOrd="0" presId="urn:microsoft.com/office/officeart/2008/layout/LinedList"/>
    <dgm:cxn modelId="{0EC080AA-2A8C-E64F-9F31-5654A7771408}" type="presParOf" srcId="{1391260A-2229-9640-9B2B-7B688ABDCC58}" destId="{B27E807D-D01B-D346-B7B8-A3D7DA31C9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6A439C-FF2F-3444-9A94-75CC6F9AF8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GB"/>
        </a:p>
      </dgm:t>
    </dgm:pt>
    <dgm:pt modelId="{908F679A-5CAD-254F-9BD8-282F86F608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Interactive UI built with React.</a:t>
          </a:r>
        </a:p>
      </dgm:t>
    </dgm:pt>
    <dgm:pt modelId="{B7B4D0F3-006C-A144-86CF-BF0E64E9A669}" type="parTrans" cxnId="{17F3297A-1848-7C4C-85B0-8BFC87796F42}">
      <dgm:prSet/>
      <dgm:spPr/>
      <dgm:t>
        <a:bodyPr/>
        <a:lstStyle/>
        <a:p>
          <a:endParaRPr lang="en-GB"/>
        </a:p>
      </dgm:t>
    </dgm:pt>
    <dgm:pt modelId="{14AB7C71-E429-0A4E-BC73-526B67F890CF}" type="sibTrans" cxnId="{17F3297A-1848-7C4C-85B0-8BFC87796F42}">
      <dgm:prSet/>
      <dgm:spPr/>
      <dgm:t>
        <a:bodyPr/>
        <a:lstStyle/>
        <a:p>
          <a:endParaRPr lang="en-GB"/>
        </a:p>
      </dgm:t>
    </dgm:pt>
    <dgm:pt modelId="{94EB52C1-0035-E148-9624-E25A912514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Creator/Consumer accounts with personalized dashboards.</a:t>
          </a:r>
        </a:p>
      </dgm:t>
    </dgm:pt>
    <dgm:pt modelId="{854228A0-0C1F-7C48-AA3A-8BFA3FCEED32}" type="parTrans" cxnId="{663EAC90-18DF-5448-B96A-E4F6846A6973}">
      <dgm:prSet/>
      <dgm:spPr/>
      <dgm:t>
        <a:bodyPr/>
        <a:lstStyle/>
        <a:p>
          <a:endParaRPr lang="en-GB"/>
        </a:p>
      </dgm:t>
    </dgm:pt>
    <dgm:pt modelId="{87F001FB-231C-8346-8B2B-411A3DBFD7C6}" type="sibTrans" cxnId="{663EAC90-18DF-5448-B96A-E4F6846A6973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BD68252B-D461-D14F-9AF2-EBD560E94B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Social features: likes, comments, and following system.</a:t>
          </a:r>
        </a:p>
      </dgm:t>
    </dgm:pt>
    <dgm:pt modelId="{E1AEC5DA-3C25-B14A-B445-85C2BA5AD7A2}" type="parTrans" cxnId="{873FFB48-FC00-8747-969D-6723F2F181CD}">
      <dgm:prSet/>
      <dgm:spPr/>
      <dgm:t>
        <a:bodyPr/>
        <a:lstStyle/>
        <a:p>
          <a:endParaRPr lang="en-GB"/>
        </a:p>
      </dgm:t>
    </dgm:pt>
    <dgm:pt modelId="{F6CB5A92-89ED-2B45-99EC-2BA991D15E6A}" type="sibTrans" cxnId="{873FFB48-FC00-8747-969D-6723F2F181CD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BA34A1E9-A4A2-419C-9CA6-2F4E46FC70D4}" type="pres">
      <dgm:prSet presAssocID="{076A439C-FF2F-3444-9A94-75CC6F9AF8D3}" presName="root" presStyleCnt="0">
        <dgm:presLayoutVars>
          <dgm:dir/>
          <dgm:resizeHandles val="exact"/>
        </dgm:presLayoutVars>
      </dgm:prSet>
      <dgm:spPr/>
    </dgm:pt>
    <dgm:pt modelId="{BE833114-6A7A-451E-9A1F-E2C0B114FE75}" type="pres">
      <dgm:prSet presAssocID="{94EB52C1-0035-E148-9624-E25A912514ED}" presName="compNode" presStyleCnt="0"/>
      <dgm:spPr/>
    </dgm:pt>
    <dgm:pt modelId="{70357C6E-D203-4F48-8C22-3195B207396D}" type="pres">
      <dgm:prSet presAssocID="{94EB52C1-0035-E148-9624-E25A912514ED}" presName="iconBgRect" presStyleLbl="bgShp" presStyleIdx="0" presStyleCnt="3"/>
      <dgm:spPr/>
    </dgm:pt>
    <dgm:pt modelId="{CC24D138-1AFC-4744-A5BC-7C2970798F37}" type="pres">
      <dgm:prSet presAssocID="{94EB52C1-0035-E148-9624-E25A912514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52DE9E4-05E7-4709-9B9C-E76869098E58}" type="pres">
      <dgm:prSet presAssocID="{94EB52C1-0035-E148-9624-E25A912514ED}" presName="spaceRect" presStyleCnt="0"/>
      <dgm:spPr/>
    </dgm:pt>
    <dgm:pt modelId="{E5E364CA-E519-450A-B4F0-1EAEC85E9AAB}" type="pres">
      <dgm:prSet presAssocID="{94EB52C1-0035-E148-9624-E25A912514ED}" presName="textRect" presStyleLbl="revTx" presStyleIdx="0" presStyleCnt="3">
        <dgm:presLayoutVars>
          <dgm:chMax val="1"/>
          <dgm:chPref val="1"/>
        </dgm:presLayoutVars>
      </dgm:prSet>
      <dgm:spPr/>
    </dgm:pt>
    <dgm:pt modelId="{81AC55A7-99DC-4F11-9201-5E6E609899D0}" type="pres">
      <dgm:prSet presAssocID="{87F001FB-231C-8346-8B2B-411A3DBFD7C6}" presName="sibTrans" presStyleCnt="0"/>
      <dgm:spPr/>
    </dgm:pt>
    <dgm:pt modelId="{0F78D0BB-161A-492A-A7BF-ADE3506F2C22}" type="pres">
      <dgm:prSet presAssocID="{BD68252B-D461-D14F-9AF2-EBD560E94B90}" presName="compNode" presStyleCnt="0"/>
      <dgm:spPr/>
    </dgm:pt>
    <dgm:pt modelId="{0855F1AB-5E2F-4BB3-8A32-A34A51FE3937}" type="pres">
      <dgm:prSet presAssocID="{BD68252B-D461-D14F-9AF2-EBD560E94B90}" presName="iconBgRect" presStyleLbl="bgShp" presStyleIdx="1" presStyleCnt="3"/>
      <dgm:spPr/>
    </dgm:pt>
    <dgm:pt modelId="{A8B5C475-F87D-4BF8-93C0-02145B3F31C7}" type="pres">
      <dgm:prSet presAssocID="{BD68252B-D461-D14F-9AF2-EBD560E94B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DE636BD-A775-48C8-9C21-EF5FB69CB840}" type="pres">
      <dgm:prSet presAssocID="{BD68252B-D461-D14F-9AF2-EBD560E94B90}" presName="spaceRect" presStyleCnt="0"/>
      <dgm:spPr/>
    </dgm:pt>
    <dgm:pt modelId="{CF41BDA0-3431-46F5-ABAD-557A5D3A4B28}" type="pres">
      <dgm:prSet presAssocID="{BD68252B-D461-D14F-9AF2-EBD560E94B90}" presName="textRect" presStyleLbl="revTx" presStyleIdx="1" presStyleCnt="3">
        <dgm:presLayoutVars>
          <dgm:chMax val="1"/>
          <dgm:chPref val="1"/>
        </dgm:presLayoutVars>
      </dgm:prSet>
      <dgm:spPr/>
    </dgm:pt>
    <dgm:pt modelId="{B8635692-A2CC-47D6-B6E1-F4A8803B9925}" type="pres">
      <dgm:prSet presAssocID="{F6CB5A92-89ED-2B45-99EC-2BA991D15E6A}" presName="sibTrans" presStyleCnt="0"/>
      <dgm:spPr/>
    </dgm:pt>
    <dgm:pt modelId="{B79AC345-986E-492F-9E5A-69FD9CF6B5B1}" type="pres">
      <dgm:prSet presAssocID="{908F679A-5CAD-254F-9BD8-282F86F608E5}" presName="compNode" presStyleCnt="0"/>
      <dgm:spPr/>
    </dgm:pt>
    <dgm:pt modelId="{DC681EDB-3E08-4916-A26D-7B3D4D6467FD}" type="pres">
      <dgm:prSet presAssocID="{908F679A-5CAD-254F-9BD8-282F86F608E5}" presName="iconBgRect" presStyleLbl="bgShp" presStyleIdx="2" presStyleCnt="3"/>
      <dgm:spPr/>
    </dgm:pt>
    <dgm:pt modelId="{B1C56E38-416D-4A00-90FD-7D9AA7772908}" type="pres">
      <dgm:prSet presAssocID="{908F679A-5CAD-254F-9BD8-282F86F608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4D78339-7209-46C9-9433-447858691127}" type="pres">
      <dgm:prSet presAssocID="{908F679A-5CAD-254F-9BD8-282F86F608E5}" presName="spaceRect" presStyleCnt="0"/>
      <dgm:spPr/>
    </dgm:pt>
    <dgm:pt modelId="{D7706915-5AF7-4345-82CB-32C385E495B0}" type="pres">
      <dgm:prSet presAssocID="{908F679A-5CAD-254F-9BD8-282F86F608E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3FFB48-FC00-8747-969D-6723F2F181CD}" srcId="{076A439C-FF2F-3444-9A94-75CC6F9AF8D3}" destId="{BD68252B-D461-D14F-9AF2-EBD560E94B90}" srcOrd="1" destOrd="0" parTransId="{E1AEC5DA-3C25-B14A-B445-85C2BA5AD7A2}" sibTransId="{F6CB5A92-89ED-2B45-99EC-2BA991D15E6A}"/>
    <dgm:cxn modelId="{856C8C4B-4479-7F4E-8418-CF1D6C5914BA}" type="presOf" srcId="{076A439C-FF2F-3444-9A94-75CC6F9AF8D3}" destId="{BA34A1E9-A4A2-419C-9CA6-2F4E46FC70D4}" srcOrd="0" destOrd="0" presId="urn:microsoft.com/office/officeart/2018/5/layout/IconCircleLabelList"/>
    <dgm:cxn modelId="{17F3297A-1848-7C4C-85B0-8BFC87796F42}" srcId="{076A439C-FF2F-3444-9A94-75CC6F9AF8D3}" destId="{908F679A-5CAD-254F-9BD8-282F86F608E5}" srcOrd="2" destOrd="0" parTransId="{B7B4D0F3-006C-A144-86CF-BF0E64E9A669}" sibTransId="{14AB7C71-E429-0A4E-BC73-526B67F890CF}"/>
    <dgm:cxn modelId="{663EAC90-18DF-5448-B96A-E4F6846A6973}" srcId="{076A439C-FF2F-3444-9A94-75CC6F9AF8D3}" destId="{94EB52C1-0035-E148-9624-E25A912514ED}" srcOrd="0" destOrd="0" parTransId="{854228A0-0C1F-7C48-AA3A-8BFA3FCEED32}" sibTransId="{87F001FB-231C-8346-8B2B-411A3DBFD7C6}"/>
    <dgm:cxn modelId="{8B117EA9-697D-1C49-9A48-65E223A09D6F}" type="presOf" srcId="{908F679A-5CAD-254F-9BD8-282F86F608E5}" destId="{D7706915-5AF7-4345-82CB-32C385E495B0}" srcOrd="0" destOrd="0" presId="urn:microsoft.com/office/officeart/2018/5/layout/IconCircleLabelList"/>
    <dgm:cxn modelId="{59B55AAF-07F5-3949-AE37-42636BA9E6AD}" type="presOf" srcId="{94EB52C1-0035-E148-9624-E25A912514ED}" destId="{E5E364CA-E519-450A-B4F0-1EAEC85E9AAB}" srcOrd="0" destOrd="0" presId="urn:microsoft.com/office/officeart/2018/5/layout/IconCircleLabelList"/>
    <dgm:cxn modelId="{25B3BADF-0EC2-4043-A356-548031A3C3B4}" type="presOf" srcId="{BD68252B-D461-D14F-9AF2-EBD560E94B90}" destId="{CF41BDA0-3431-46F5-ABAD-557A5D3A4B28}" srcOrd="0" destOrd="0" presId="urn:microsoft.com/office/officeart/2018/5/layout/IconCircleLabelList"/>
    <dgm:cxn modelId="{C03C6CA4-C2D8-9E4B-BFAF-EAC1FC1F0FA7}" type="presParOf" srcId="{BA34A1E9-A4A2-419C-9CA6-2F4E46FC70D4}" destId="{BE833114-6A7A-451E-9A1F-E2C0B114FE75}" srcOrd="0" destOrd="0" presId="urn:microsoft.com/office/officeart/2018/5/layout/IconCircleLabelList"/>
    <dgm:cxn modelId="{8865DFF7-08E7-FC40-90C1-275852AEF3D0}" type="presParOf" srcId="{BE833114-6A7A-451E-9A1F-E2C0B114FE75}" destId="{70357C6E-D203-4F48-8C22-3195B207396D}" srcOrd="0" destOrd="0" presId="urn:microsoft.com/office/officeart/2018/5/layout/IconCircleLabelList"/>
    <dgm:cxn modelId="{B066A30B-2765-AC49-891A-332F317C1716}" type="presParOf" srcId="{BE833114-6A7A-451E-9A1F-E2C0B114FE75}" destId="{CC24D138-1AFC-4744-A5BC-7C2970798F37}" srcOrd="1" destOrd="0" presId="urn:microsoft.com/office/officeart/2018/5/layout/IconCircleLabelList"/>
    <dgm:cxn modelId="{77ACB326-B8E0-AC45-92AA-EF8662878BC4}" type="presParOf" srcId="{BE833114-6A7A-451E-9A1F-E2C0B114FE75}" destId="{E52DE9E4-05E7-4709-9B9C-E76869098E58}" srcOrd="2" destOrd="0" presId="urn:microsoft.com/office/officeart/2018/5/layout/IconCircleLabelList"/>
    <dgm:cxn modelId="{4D314E35-39AE-5B4F-89F9-92803C9FC307}" type="presParOf" srcId="{BE833114-6A7A-451E-9A1F-E2C0B114FE75}" destId="{E5E364CA-E519-450A-B4F0-1EAEC85E9AAB}" srcOrd="3" destOrd="0" presId="urn:microsoft.com/office/officeart/2018/5/layout/IconCircleLabelList"/>
    <dgm:cxn modelId="{61E60C9D-EA4A-D345-A99F-2F47C3D02601}" type="presParOf" srcId="{BA34A1E9-A4A2-419C-9CA6-2F4E46FC70D4}" destId="{81AC55A7-99DC-4F11-9201-5E6E609899D0}" srcOrd="1" destOrd="0" presId="urn:microsoft.com/office/officeart/2018/5/layout/IconCircleLabelList"/>
    <dgm:cxn modelId="{A3AF77F3-43F0-7243-912C-2ADCEDCED90D}" type="presParOf" srcId="{BA34A1E9-A4A2-419C-9CA6-2F4E46FC70D4}" destId="{0F78D0BB-161A-492A-A7BF-ADE3506F2C22}" srcOrd="2" destOrd="0" presId="urn:microsoft.com/office/officeart/2018/5/layout/IconCircleLabelList"/>
    <dgm:cxn modelId="{8A345EA7-D9A4-894E-A0C4-C2AEDDC002EA}" type="presParOf" srcId="{0F78D0BB-161A-492A-A7BF-ADE3506F2C22}" destId="{0855F1AB-5E2F-4BB3-8A32-A34A51FE3937}" srcOrd="0" destOrd="0" presId="urn:microsoft.com/office/officeart/2018/5/layout/IconCircleLabelList"/>
    <dgm:cxn modelId="{25DD5D80-1265-2B4B-93E1-1B3EC0F4E044}" type="presParOf" srcId="{0F78D0BB-161A-492A-A7BF-ADE3506F2C22}" destId="{A8B5C475-F87D-4BF8-93C0-02145B3F31C7}" srcOrd="1" destOrd="0" presId="urn:microsoft.com/office/officeart/2018/5/layout/IconCircleLabelList"/>
    <dgm:cxn modelId="{A756892A-D8B6-4E43-824D-882443410EB8}" type="presParOf" srcId="{0F78D0BB-161A-492A-A7BF-ADE3506F2C22}" destId="{ADE636BD-A775-48C8-9C21-EF5FB69CB840}" srcOrd="2" destOrd="0" presId="urn:microsoft.com/office/officeart/2018/5/layout/IconCircleLabelList"/>
    <dgm:cxn modelId="{7CC535C0-FFAE-9341-BF99-0382A87C8A8F}" type="presParOf" srcId="{0F78D0BB-161A-492A-A7BF-ADE3506F2C22}" destId="{CF41BDA0-3431-46F5-ABAD-557A5D3A4B28}" srcOrd="3" destOrd="0" presId="urn:microsoft.com/office/officeart/2018/5/layout/IconCircleLabelList"/>
    <dgm:cxn modelId="{5F3BCA4F-1223-BE44-BA87-B4AC6D5FEF4A}" type="presParOf" srcId="{BA34A1E9-A4A2-419C-9CA6-2F4E46FC70D4}" destId="{B8635692-A2CC-47D6-B6E1-F4A8803B9925}" srcOrd="3" destOrd="0" presId="urn:microsoft.com/office/officeart/2018/5/layout/IconCircleLabelList"/>
    <dgm:cxn modelId="{4A23976A-069F-9A43-98DE-D68E84FBC7B1}" type="presParOf" srcId="{BA34A1E9-A4A2-419C-9CA6-2F4E46FC70D4}" destId="{B79AC345-986E-492F-9E5A-69FD9CF6B5B1}" srcOrd="4" destOrd="0" presId="urn:microsoft.com/office/officeart/2018/5/layout/IconCircleLabelList"/>
    <dgm:cxn modelId="{6798529F-122F-CC4E-8CA5-1B95F736ABCD}" type="presParOf" srcId="{B79AC345-986E-492F-9E5A-69FD9CF6B5B1}" destId="{DC681EDB-3E08-4916-A26D-7B3D4D6467FD}" srcOrd="0" destOrd="0" presId="urn:microsoft.com/office/officeart/2018/5/layout/IconCircleLabelList"/>
    <dgm:cxn modelId="{AE100F61-4C06-2C43-8F70-E6EA73A47383}" type="presParOf" srcId="{B79AC345-986E-492F-9E5A-69FD9CF6B5B1}" destId="{B1C56E38-416D-4A00-90FD-7D9AA7772908}" srcOrd="1" destOrd="0" presId="urn:microsoft.com/office/officeart/2018/5/layout/IconCircleLabelList"/>
    <dgm:cxn modelId="{BC0E2C72-E703-6C47-9045-2DA0EB0FEBA3}" type="presParOf" srcId="{B79AC345-986E-492F-9E5A-69FD9CF6B5B1}" destId="{84D78339-7209-46C9-9433-447858691127}" srcOrd="2" destOrd="0" presId="urn:microsoft.com/office/officeart/2018/5/layout/IconCircleLabelList"/>
    <dgm:cxn modelId="{8285B155-5221-684F-B882-6DF6EA2F3490}" type="presParOf" srcId="{B79AC345-986E-492F-9E5A-69FD9CF6B5B1}" destId="{D7706915-5AF7-4345-82CB-32C385E495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ECE0F6-4279-4B4A-9978-D6A734860F6A}" type="doc">
      <dgm:prSet loTypeId="urn:microsoft.com/office/officeart/2008/layout/BendingPictureCaptionList" loCatId="pyramid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978BE781-8860-6E4D-A242-2241267D9B7B}">
      <dgm:prSet/>
      <dgm:spPr/>
      <dgm:t>
        <a:bodyPr/>
        <a:lstStyle/>
        <a:p>
          <a:r>
            <a:rPr lang="en-GB"/>
            <a:t>Cost of scaling storage and compute in Azure.</a:t>
          </a:r>
        </a:p>
      </dgm:t>
    </dgm:pt>
    <dgm:pt modelId="{ABE5AFB4-87FC-6248-8054-179DABED70C7}" type="parTrans" cxnId="{D3603266-94E0-5248-AD57-4D28839DF2FB}">
      <dgm:prSet/>
      <dgm:spPr/>
      <dgm:t>
        <a:bodyPr/>
        <a:lstStyle/>
        <a:p>
          <a:endParaRPr lang="en-GB"/>
        </a:p>
      </dgm:t>
    </dgm:pt>
    <dgm:pt modelId="{70E9FF65-F80E-AE4E-A6AE-74A05B85C02D}" type="sibTrans" cxnId="{D3603266-94E0-5248-AD57-4D28839DF2FB}">
      <dgm:prSet/>
      <dgm:spPr/>
      <dgm:t>
        <a:bodyPr/>
        <a:lstStyle/>
        <a:p>
          <a:endParaRPr lang="en-GB"/>
        </a:p>
      </dgm:t>
    </dgm:pt>
    <dgm:pt modelId="{B5324180-3D48-E64A-A03D-A2F7010494A8}">
      <dgm:prSet/>
      <dgm:spPr/>
      <dgm:t>
        <a:bodyPr/>
        <a:lstStyle/>
        <a:p>
          <a:r>
            <a:rPr lang="en-GB"/>
            <a:t>Dependency on internet bandwidth for video streaming.</a:t>
          </a:r>
        </a:p>
      </dgm:t>
    </dgm:pt>
    <dgm:pt modelId="{8B1A87E1-66B7-994C-A4EF-FFE806CE14BD}" type="parTrans" cxnId="{8132C0C0-9E02-8A49-9C8F-14341327EB4D}">
      <dgm:prSet/>
      <dgm:spPr/>
      <dgm:t>
        <a:bodyPr/>
        <a:lstStyle/>
        <a:p>
          <a:endParaRPr lang="en-GB"/>
        </a:p>
      </dgm:t>
    </dgm:pt>
    <dgm:pt modelId="{BF4B157C-1A91-E84E-9771-334539B38CDC}" type="sibTrans" cxnId="{8132C0C0-9E02-8A49-9C8F-14341327EB4D}">
      <dgm:prSet/>
      <dgm:spPr/>
      <dgm:t>
        <a:bodyPr/>
        <a:lstStyle/>
        <a:p>
          <a:endParaRPr lang="en-GB"/>
        </a:p>
      </dgm:t>
    </dgm:pt>
    <dgm:pt modelId="{88541C76-7A5C-CB4C-8DB0-90EB973EC5C3}">
      <dgm:prSet/>
      <dgm:spPr/>
      <dgm:t>
        <a:bodyPr/>
        <a:lstStyle/>
        <a:p>
          <a:r>
            <a:rPr lang="en-GB"/>
            <a:t>Latency issues in regions not covered well by Azure.</a:t>
          </a:r>
        </a:p>
      </dgm:t>
    </dgm:pt>
    <dgm:pt modelId="{51F1A508-8C7B-4642-8D26-3CC24B542F3E}" type="parTrans" cxnId="{74BA205E-B05A-AE4A-A57C-D20CE517E8FE}">
      <dgm:prSet/>
      <dgm:spPr/>
      <dgm:t>
        <a:bodyPr/>
        <a:lstStyle/>
        <a:p>
          <a:endParaRPr lang="en-GB"/>
        </a:p>
      </dgm:t>
    </dgm:pt>
    <dgm:pt modelId="{4D6B3C71-B189-F845-A672-B7A71727B2B3}" type="sibTrans" cxnId="{74BA205E-B05A-AE4A-A57C-D20CE517E8FE}">
      <dgm:prSet/>
      <dgm:spPr/>
      <dgm:t>
        <a:bodyPr/>
        <a:lstStyle/>
        <a:p>
          <a:endParaRPr lang="en-GB"/>
        </a:p>
      </dgm:t>
    </dgm:pt>
    <dgm:pt modelId="{11BBA323-B04D-BF40-BFCE-EF764E940C46}">
      <dgm:prSet/>
      <dgm:spPr/>
      <dgm:t>
        <a:bodyPr/>
        <a:lstStyle/>
        <a:p>
          <a:r>
            <a:rPr lang="en-GB"/>
            <a:t>Complex setup for maintaining microservices.</a:t>
          </a:r>
        </a:p>
      </dgm:t>
    </dgm:pt>
    <dgm:pt modelId="{34943D23-96FA-914B-A43E-ACB9E12C085D}" type="parTrans" cxnId="{461AA125-90AA-264C-BF1D-7C5E096CEF54}">
      <dgm:prSet/>
      <dgm:spPr/>
      <dgm:t>
        <a:bodyPr/>
        <a:lstStyle/>
        <a:p>
          <a:endParaRPr lang="en-GB"/>
        </a:p>
      </dgm:t>
    </dgm:pt>
    <dgm:pt modelId="{D31CB0A6-265A-5247-8191-291CCA075CE3}" type="sibTrans" cxnId="{461AA125-90AA-264C-BF1D-7C5E096CEF54}">
      <dgm:prSet/>
      <dgm:spPr/>
      <dgm:t>
        <a:bodyPr/>
        <a:lstStyle/>
        <a:p>
          <a:endParaRPr lang="en-GB"/>
        </a:p>
      </dgm:t>
    </dgm:pt>
    <dgm:pt modelId="{22FAE3DB-B758-F34C-8D9C-917841AFB083}" type="pres">
      <dgm:prSet presAssocID="{6AECE0F6-4279-4B4A-9978-D6A734860F6A}" presName="Name0" presStyleCnt="0">
        <dgm:presLayoutVars>
          <dgm:dir/>
          <dgm:resizeHandles val="exact"/>
        </dgm:presLayoutVars>
      </dgm:prSet>
      <dgm:spPr/>
    </dgm:pt>
    <dgm:pt modelId="{E3DF040A-330E-1549-825E-F112B7C52F4D}" type="pres">
      <dgm:prSet presAssocID="{978BE781-8860-6E4D-A242-2241267D9B7B}" presName="composite" presStyleCnt="0"/>
      <dgm:spPr/>
    </dgm:pt>
    <dgm:pt modelId="{1C1E9679-6E32-0E46-99B8-74A1FAFED513}" type="pres">
      <dgm:prSet presAssocID="{978BE781-8860-6E4D-A242-2241267D9B7B}" presName="rect1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 l="-18000" r="-18000"/>
          </a:stretch>
        </a:blipFill>
      </dgm:spPr>
    </dgm:pt>
    <dgm:pt modelId="{C5CDAF03-D2C1-E54C-80D6-38778D68CABF}" type="pres">
      <dgm:prSet presAssocID="{978BE781-8860-6E4D-A242-2241267D9B7B}" presName="wedgeRectCallout1" presStyleLbl="node1" presStyleIdx="0" presStyleCnt="4">
        <dgm:presLayoutVars>
          <dgm:bulletEnabled val="1"/>
        </dgm:presLayoutVars>
      </dgm:prSet>
      <dgm:spPr/>
    </dgm:pt>
    <dgm:pt modelId="{DB84467F-BFF0-3E40-86DD-8D73EBF6711C}" type="pres">
      <dgm:prSet presAssocID="{70E9FF65-F80E-AE4E-A6AE-74A05B85C02D}" presName="sibTrans" presStyleCnt="0"/>
      <dgm:spPr/>
    </dgm:pt>
    <dgm:pt modelId="{1046770E-25EC-F140-A200-0E03599E03E4}" type="pres">
      <dgm:prSet presAssocID="{B5324180-3D48-E64A-A03D-A2F7010494A8}" presName="composite" presStyleCnt="0"/>
      <dgm:spPr/>
    </dgm:pt>
    <dgm:pt modelId="{4E49E785-8494-E645-93CD-52C81CBE5789}" type="pres">
      <dgm:prSet presAssocID="{B5324180-3D48-E64A-A03D-A2F7010494A8}" presName="rect1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48A6468B-31CA-AE4D-A0DC-417EE9CFF4D9}" type="pres">
      <dgm:prSet presAssocID="{B5324180-3D48-E64A-A03D-A2F7010494A8}" presName="wedgeRectCallout1" presStyleLbl="node1" presStyleIdx="1" presStyleCnt="4">
        <dgm:presLayoutVars>
          <dgm:bulletEnabled val="1"/>
        </dgm:presLayoutVars>
      </dgm:prSet>
      <dgm:spPr/>
    </dgm:pt>
    <dgm:pt modelId="{108F508D-225D-FB41-B4CB-FD5E09052012}" type="pres">
      <dgm:prSet presAssocID="{BF4B157C-1A91-E84E-9771-334539B38CDC}" presName="sibTrans" presStyleCnt="0"/>
      <dgm:spPr/>
    </dgm:pt>
    <dgm:pt modelId="{02494948-61A5-F94F-A970-4B4C7EB543A6}" type="pres">
      <dgm:prSet presAssocID="{88541C76-7A5C-CB4C-8DB0-90EB973EC5C3}" presName="composite" presStyleCnt="0"/>
      <dgm:spPr/>
    </dgm:pt>
    <dgm:pt modelId="{90622E77-A2D1-874F-B6B5-52F6C6F83760}" type="pres">
      <dgm:prSet presAssocID="{88541C76-7A5C-CB4C-8DB0-90EB973EC5C3}" presName="rect1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 l="-30000" r="-30000"/>
          </a:stretch>
        </a:blipFill>
      </dgm:spPr>
    </dgm:pt>
    <dgm:pt modelId="{15B38661-906C-1F4B-BA01-EBFDE94C4680}" type="pres">
      <dgm:prSet presAssocID="{88541C76-7A5C-CB4C-8DB0-90EB973EC5C3}" presName="wedgeRectCallout1" presStyleLbl="node1" presStyleIdx="2" presStyleCnt="4">
        <dgm:presLayoutVars>
          <dgm:bulletEnabled val="1"/>
        </dgm:presLayoutVars>
      </dgm:prSet>
      <dgm:spPr/>
    </dgm:pt>
    <dgm:pt modelId="{1AA04CB0-AD3C-DF43-8058-F19CAC0DA804}" type="pres">
      <dgm:prSet presAssocID="{4D6B3C71-B189-F845-A672-B7A71727B2B3}" presName="sibTrans" presStyleCnt="0"/>
      <dgm:spPr/>
    </dgm:pt>
    <dgm:pt modelId="{FA9FA63A-C9CF-6D4C-8936-8077B8BE3BD0}" type="pres">
      <dgm:prSet presAssocID="{11BBA323-B04D-BF40-BFCE-EF764E940C46}" presName="composite" presStyleCnt="0"/>
      <dgm:spPr/>
    </dgm:pt>
    <dgm:pt modelId="{0889A5CB-974B-2442-867C-36A8DC82233F}" type="pres">
      <dgm:prSet presAssocID="{11BBA323-B04D-BF40-BFCE-EF764E940C46}" presName="rect1" presStyleLbl="bgImgPlace1" presStyleIdx="3" presStyleCnt="4"/>
      <dgm:spPr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</dgm:spPr>
    </dgm:pt>
    <dgm:pt modelId="{C74A5D63-4FC4-1D44-AE08-8F7ECEFD43D4}" type="pres">
      <dgm:prSet presAssocID="{11BBA323-B04D-BF40-BFCE-EF764E940C46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461AA125-90AA-264C-BF1D-7C5E096CEF54}" srcId="{6AECE0F6-4279-4B4A-9978-D6A734860F6A}" destId="{11BBA323-B04D-BF40-BFCE-EF764E940C46}" srcOrd="3" destOrd="0" parTransId="{34943D23-96FA-914B-A43E-ACB9E12C085D}" sibTransId="{D31CB0A6-265A-5247-8191-291CCA075CE3}"/>
    <dgm:cxn modelId="{D77BAA29-3CDC-C245-A29B-7B07B3032369}" type="presOf" srcId="{88541C76-7A5C-CB4C-8DB0-90EB973EC5C3}" destId="{15B38661-906C-1F4B-BA01-EBFDE94C4680}" srcOrd="0" destOrd="0" presId="urn:microsoft.com/office/officeart/2008/layout/BendingPictureCaptionList"/>
    <dgm:cxn modelId="{042A9C5B-27C0-4245-ADFF-C5CCDBE8B543}" type="presOf" srcId="{978BE781-8860-6E4D-A242-2241267D9B7B}" destId="{C5CDAF03-D2C1-E54C-80D6-38778D68CABF}" srcOrd="0" destOrd="0" presId="urn:microsoft.com/office/officeart/2008/layout/BendingPictureCaptionList"/>
    <dgm:cxn modelId="{74BA205E-B05A-AE4A-A57C-D20CE517E8FE}" srcId="{6AECE0F6-4279-4B4A-9978-D6A734860F6A}" destId="{88541C76-7A5C-CB4C-8DB0-90EB973EC5C3}" srcOrd="2" destOrd="0" parTransId="{51F1A508-8C7B-4642-8D26-3CC24B542F3E}" sibTransId="{4D6B3C71-B189-F845-A672-B7A71727B2B3}"/>
    <dgm:cxn modelId="{D3603266-94E0-5248-AD57-4D28839DF2FB}" srcId="{6AECE0F6-4279-4B4A-9978-D6A734860F6A}" destId="{978BE781-8860-6E4D-A242-2241267D9B7B}" srcOrd="0" destOrd="0" parTransId="{ABE5AFB4-87FC-6248-8054-179DABED70C7}" sibTransId="{70E9FF65-F80E-AE4E-A6AE-74A05B85C02D}"/>
    <dgm:cxn modelId="{D9E84186-EAFD-5C4F-A122-ECA1B0BF6039}" type="presOf" srcId="{11BBA323-B04D-BF40-BFCE-EF764E940C46}" destId="{C74A5D63-4FC4-1D44-AE08-8F7ECEFD43D4}" srcOrd="0" destOrd="0" presId="urn:microsoft.com/office/officeart/2008/layout/BendingPictureCaptionList"/>
    <dgm:cxn modelId="{8132C0C0-9E02-8A49-9C8F-14341327EB4D}" srcId="{6AECE0F6-4279-4B4A-9978-D6A734860F6A}" destId="{B5324180-3D48-E64A-A03D-A2F7010494A8}" srcOrd="1" destOrd="0" parTransId="{8B1A87E1-66B7-994C-A4EF-FFE806CE14BD}" sibTransId="{BF4B157C-1A91-E84E-9771-334539B38CDC}"/>
    <dgm:cxn modelId="{81121BD6-792E-F741-8AD9-E08BE74C8C88}" type="presOf" srcId="{6AECE0F6-4279-4B4A-9978-D6A734860F6A}" destId="{22FAE3DB-B758-F34C-8D9C-917841AFB083}" srcOrd="0" destOrd="0" presId="urn:microsoft.com/office/officeart/2008/layout/BendingPictureCaptionList"/>
    <dgm:cxn modelId="{4B60CAE3-6E97-FF48-B7DB-AAD6F8E5D4C6}" type="presOf" srcId="{B5324180-3D48-E64A-A03D-A2F7010494A8}" destId="{48A6468B-31CA-AE4D-A0DC-417EE9CFF4D9}" srcOrd="0" destOrd="0" presId="urn:microsoft.com/office/officeart/2008/layout/BendingPictureCaptionList"/>
    <dgm:cxn modelId="{346B832F-8B68-2149-BB46-6632A27DC672}" type="presParOf" srcId="{22FAE3DB-B758-F34C-8D9C-917841AFB083}" destId="{E3DF040A-330E-1549-825E-F112B7C52F4D}" srcOrd="0" destOrd="0" presId="urn:microsoft.com/office/officeart/2008/layout/BendingPictureCaptionList"/>
    <dgm:cxn modelId="{C53D587E-2CB8-CF43-A805-A3A36C6D81B8}" type="presParOf" srcId="{E3DF040A-330E-1549-825E-F112B7C52F4D}" destId="{1C1E9679-6E32-0E46-99B8-74A1FAFED513}" srcOrd="0" destOrd="0" presId="urn:microsoft.com/office/officeart/2008/layout/BendingPictureCaptionList"/>
    <dgm:cxn modelId="{73107309-09BE-4645-B3BF-308A447C5A05}" type="presParOf" srcId="{E3DF040A-330E-1549-825E-F112B7C52F4D}" destId="{C5CDAF03-D2C1-E54C-80D6-38778D68CABF}" srcOrd="1" destOrd="0" presId="urn:microsoft.com/office/officeart/2008/layout/BendingPictureCaptionList"/>
    <dgm:cxn modelId="{1F375EC0-447C-F34A-9448-469BAEEA39DA}" type="presParOf" srcId="{22FAE3DB-B758-F34C-8D9C-917841AFB083}" destId="{DB84467F-BFF0-3E40-86DD-8D73EBF6711C}" srcOrd="1" destOrd="0" presId="urn:microsoft.com/office/officeart/2008/layout/BendingPictureCaptionList"/>
    <dgm:cxn modelId="{D194A79E-41BF-2149-8B23-2BF62B2BDF21}" type="presParOf" srcId="{22FAE3DB-B758-F34C-8D9C-917841AFB083}" destId="{1046770E-25EC-F140-A200-0E03599E03E4}" srcOrd="2" destOrd="0" presId="urn:microsoft.com/office/officeart/2008/layout/BendingPictureCaptionList"/>
    <dgm:cxn modelId="{334A1A1B-0A43-6A4A-BC7D-85848231BEDA}" type="presParOf" srcId="{1046770E-25EC-F140-A200-0E03599E03E4}" destId="{4E49E785-8494-E645-93CD-52C81CBE5789}" srcOrd="0" destOrd="0" presId="urn:microsoft.com/office/officeart/2008/layout/BendingPictureCaptionList"/>
    <dgm:cxn modelId="{6C06784A-B81E-3840-A747-BA437A0DE291}" type="presParOf" srcId="{1046770E-25EC-F140-A200-0E03599E03E4}" destId="{48A6468B-31CA-AE4D-A0DC-417EE9CFF4D9}" srcOrd="1" destOrd="0" presId="urn:microsoft.com/office/officeart/2008/layout/BendingPictureCaptionList"/>
    <dgm:cxn modelId="{E091FF10-E04A-AB43-84D5-E9F163C60E3B}" type="presParOf" srcId="{22FAE3DB-B758-F34C-8D9C-917841AFB083}" destId="{108F508D-225D-FB41-B4CB-FD5E09052012}" srcOrd="3" destOrd="0" presId="urn:microsoft.com/office/officeart/2008/layout/BendingPictureCaptionList"/>
    <dgm:cxn modelId="{53AC2D56-9556-3C47-85C6-C03B9851D5E6}" type="presParOf" srcId="{22FAE3DB-B758-F34C-8D9C-917841AFB083}" destId="{02494948-61A5-F94F-A970-4B4C7EB543A6}" srcOrd="4" destOrd="0" presId="urn:microsoft.com/office/officeart/2008/layout/BendingPictureCaptionList"/>
    <dgm:cxn modelId="{7A53F8B3-10F7-8745-BE7F-19F9923F64F5}" type="presParOf" srcId="{02494948-61A5-F94F-A970-4B4C7EB543A6}" destId="{90622E77-A2D1-874F-B6B5-52F6C6F83760}" srcOrd="0" destOrd="0" presId="urn:microsoft.com/office/officeart/2008/layout/BendingPictureCaptionList"/>
    <dgm:cxn modelId="{A5A994B5-9FFA-204E-8221-4414C65F05B4}" type="presParOf" srcId="{02494948-61A5-F94F-A970-4B4C7EB543A6}" destId="{15B38661-906C-1F4B-BA01-EBFDE94C4680}" srcOrd="1" destOrd="0" presId="urn:microsoft.com/office/officeart/2008/layout/BendingPictureCaptionList"/>
    <dgm:cxn modelId="{4459F502-7A1A-A745-BDB0-1728E126A42C}" type="presParOf" srcId="{22FAE3DB-B758-F34C-8D9C-917841AFB083}" destId="{1AA04CB0-AD3C-DF43-8058-F19CAC0DA804}" srcOrd="5" destOrd="0" presId="urn:microsoft.com/office/officeart/2008/layout/BendingPictureCaptionList"/>
    <dgm:cxn modelId="{ED253656-3D19-6041-AF3C-402F15A70E2C}" type="presParOf" srcId="{22FAE3DB-B758-F34C-8D9C-917841AFB083}" destId="{FA9FA63A-C9CF-6D4C-8936-8077B8BE3BD0}" srcOrd="6" destOrd="0" presId="urn:microsoft.com/office/officeart/2008/layout/BendingPictureCaptionList"/>
    <dgm:cxn modelId="{BF84FE04-6A61-C742-87C1-814A310B1B9C}" type="presParOf" srcId="{FA9FA63A-C9CF-6D4C-8936-8077B8BE3BD0}" destId="{0889A5CB-974B-2442-867C-36A8DC82233F}" srcOrd="0" destOrd="0" presId="urn:microsoft.com/office/officeart/2008/layout/BendingPictureCaptionList"/>
    <dgm:cxn modelId="{8536A5B7-6683-BE40-8F9E-0467094CF5A6}" type="presParOf" srcId="{FA9FA63A-C9CF-6D4C-8936-8077B8BE3BD0}" destId="{C74A5D63-4FC4-1D44-AE08-8F7ECEFD43D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08655-F9D4-2040-B505-B620B1A8D4ED}">
      <dsp:nvSpPr>
        <dsp:cNvPr id="0" name=""/>
        <dsp:cNvSpPr/>
      </dsp:nvSpPr>
      <dsp:spPr>
        <a:xfrm>
          <a:off x="5133" y="808386"/>
          <a:ext cx="2443028" cy="1683246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99E97-0DCD-1B45-856B-BFAB25122060}">
      <dsp:nvSpPr>
        <dsp:cNvPr id="0" name=""/>
        <dsp:cNvSpPr/>
      </dsp:nvSpPr>
      <dsp:spPr>
        <a:xfrm>
          <a:off x="5133" y="2491633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Growing demand for short form video platforms</a:t>
          </a:r>
          <a:endParaRPr lang="en-GB" sz="1500" kern="1200" dirty="0"/>
        </a:p>
      </dsp:txBody>
      <dsp:txXfrm>
        <a:off x="5133" y="2491633"/>
        <a:ext cx="2443028" cy="906363"/>
      </dsp:txXfrm>
    </dsp:sp>
    <dsp:sp modelId="{45450AFB-5C6B-D742-BB88-7B5EEEB33A10}">
      <dsp:nvSpPr>
        <dsp:cNvPr id="0" name=""/>
        <dsp:cNvSpPr/>
      </dsp:nvSpPr>
      <dsp:spPr>
        <a:xfrm>
          <a:off x="2692568" y="753254"/>
          <a:ext cx="2443028" cy="1683246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CED24-2EDF-7741-984B-D58C10D8865A}">
      <dsp:nvSpPr>
        <dsp:cNvPr id="0" name=""/>
        <dsp:cNvSpPr/>
      </dsp:nvSpPr>
      <dsp:spPr>
        <a:xfrm>
          <a:off x="2692568" y="2326237"/>
          <a:ext cx="2443028" cy="1126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Existing Monolithic architecture-based applications facing due to concurrent millions of video streaming </a:t>
          </a:r>
          <a:r>
            <a:rPr lang="en-GB" sz="1500" i="1" kern="1200" dirty="0"/>
            <a:t>(Kader et al., 2025).</a:t>
          </a:r>
          <a:endParaRPr lang="en-GB" sz="1500" kern="1200" dirty="0"/>
        </a:p>
      </dsp:txBody>
      <dsp:txXfrm>
        <a:off x="2692568" y="2326237"/>
        <a:ext cx="2443028" cy="1126891"/>
      </dsp:txXfrm>
    </dsp:sp>
    <dsp:sp modelId="{0ECD46B0-D76E-0244-BEF6-CA51B6DEFF3D}">
      <dsp:nvSpPr>
        <dsp:cNvPr id="0" name=""/>
        <dsp:cNvSpPr/>
      </dsp:nvSpPr>
      <dsp:spPr>
        <a:xfrm>
          <a:off x="5380002" y="808386"/>
          <a:ext cx="2443028" cy="1683246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F966F-25A3-5C43-8CBB-7B43A2E2FC37}">
      <dsp:nvSpPr>
        <dsp:cNvPr id="0" name=""/>
        <dsp:cNvSpPr/>
      </dsp:nvSpPr>
      <dsp:spPr>
        <a:xfrm>
          <a:off x="5380002" y="2491633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Trouble Managing Storage and Bandwidth efficiency.</a:t>
          </a:r>
          <a:endParaRPr lang="en-GB" sz="1500" kern="1200"/>
        </a:p>
      </dsp:txBody>
      <dsp:txXfrm>
        <a:off x="5380002" y="2491633"/>
        <a:ext cx="2443028" cy="906363"/>
      </dsp:txXfrm>
    </dsp:sp>
    <dsp:sp modelId="{67C04442-9152-3F4B-941D-55582346E193}">
      <dsp:nvSpPr>
        <dsp:cNvPr id="0" name=""/>
        <dsp:cNvSpPr/>
      </dsp:nvSpPr>
      <dsp:spPr>
        <a:xfrm>
          <a:off x="8067437" y="808386"/>
          <a:ext cx="2443028" cy="1683246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3EDCA-C573-A34F-A7F0-63289BC224F7}">
      <dsp:nvSpPr>
        <dsp:cNvPr id="0" name=""/>
        <dsp:cNvSpPr/>
      </dsp:nvSpPr>
      <dsp:spPr>
        <a:xfrm>
          <a:off x="8067437" y="2491633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Low Latency playback globally </a:t>
          </a:r>
          <a:endParaRPr lang="en-GB" sz="1500" kern="1200"/>
        </a:p>
      </dsp:txBody>
      <dsp:txXfrm>
        <a:off x="8067437" y="2491633"/>
        <a:ext cx="2443028" cy="9063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E3AEC-766D-3640-A39E-E12278F165B0}">
      <dsp:nvSpPr>
        <dsp:cNvPr id="0" name=""/>
        <dsp:cNvSpPr/>
      </dsp:nvSpPr>
      <dsp:spPr>
        <a:xfrm>
          <a:off x="450413" y="0"/>
          <a:ext cx="4705013" cy="470501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F15D1-0CD1-DF49-9F53-AB30A37A7B98}">
      <dsp:nvSpPr>
        <dsp:cNvPr id="0" name=""/>
        <dsp:cNvSpPr/>
      </dsp:nvSpPr>
      <dsp:spPr>
        <a:xfrm>
          <a:off x="2802919" y="470960"/>
          <a:ext cx="3058258" cy="6689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/>
            <a:t>Horizontal Scaling</a:t>
          </a:r>
          <a:r>
            <a:rPr lang="en-GB" sz="1300" kern="1200"/>
            <a:t>: App Service Plan can scale Docker containers based on CPU/memory load.</a:t>
          </a:r>
          <a:endParaRPr lang="en-GB" sz="1300" kern="1200" dirty="0"/>
        </a:p>
      </dsp:txBody>
      <dsp:txXfrm>
        <a:off x="2835577" y="503618"/>
        <a:ext cx="2992942" cy="603678"/>
      </dsp:txXfrm>
    </dsp:sp>
    <dsp:sp modelId="{9327875D-63FD-CE43-AC3C-8E4980C82F0F}">
      <dsp:nvSpPr>
        <dsp:cNvPr id="0" name=""/>
        <dsp:cNvSpPr/>
      </dsp:nvSpPr>
      <dsp:spPr>
        <a:xfrm>
          <a:off x="2802919" y="1223579"/>
          <a:ext cx="3058258" cy="6689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1" kern="1200"/>
            <a:t>Unlimited Storage</a:t>
          </a:r>
          <a:r>
            <a:rPr lang="en-GB" sz="1300" kern="1200"/>
            <a:t>: Azure Blob Storage is virtually limitless.</a:t>
          </a:r>
        </a:p>
      </dsp:txBody>
      <dsp:txXfrm>
        <a:off x="2835577" y="1256237"/>
        <a:ext cx="2992942" cy="603678"/>
      </dsp:txXfrm>
    </dsp:sp>
    <dsp:sp modelId="{58465D8D-FD5F-0641-A595-38AD6AC8FD42}">
      <dsp:nvSpPr>
        <dsp:cNvPr id="0" name=""/>
        <dsp:cNvSpPr/>
      </dsp:nvSpPr>
      <dsp:spPr>
        <a:xfrm>
          <a:off x="2802919" y="1976197"/>
          <a:ext cx="3058258" cy="6689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1" kern="1200"/>
            <a:t>Global Distribution</a:t>
          </a:r>
          <a:r>
            <a:rPr lang="en-GB" sz="1300" kern="1200"/>
            <a:t>: CDN ensures low-latency playback worldwide.</a:t>
          </a:r>
        </a:p>
      </dsp:txBody>
      <dsp:txXfrm>
        <a:off x="2835577" y="2008855"/>
        <a:ext cx="2992942" cy="603678"/>
      </dsp:txXfrm>
    </dsp:sp>
    <dsp:sp modelId="{76D0CF7F-7F1A-2845-BC3D-B8250CC3165A}">
      <dsp:nvSpPr>
        <dsp:cNvPr id="0" name=""/>
        <dsp:cNvSpPr/>
      </dsp:nvSpPr>
      <dsp:spPr>
        <a:xfrm>
          <a:off x="2802919" y="2728815"/>
          <a:ext cx="3058258" cy="6689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1" kern="1200"/>
            <a:t>Future Scalability</a:t>
          </a:r>
          <a:r>
            <a:rPr lang="en-GB" sz="1300" kern="1200"/>
            <a:t>: Dockerized app can migrate to </a:t>
          </a:r>
          <a:r>
            <a:rPr lang="en-GB" sz="1300" b="1" kern="1200"/>
            <a:t>AKS</a:t>
          </a:r>
          <a:r>
            <a:rPr lang="en-GB" sz="1300" kern="1200"/>
            <a:t> for millions of users.</a:t>
          </a:r>
        </a:p>
      </dsp:txBody>
      <dsp:txXfrm>
        <a:off x="2835577" y="2761473"/>
        <a:ext cx="2992942" cy="603678"/>
      </dsp:txXfrm>
    </dsp:sp>
    <dsp:sp modelId="{5DABAA75-739E-654E-8A27-555E7F3448DE}">
      <dsp:nvSpPr>
        <dsp:cNvPr id="0" name=""/>
        <dsp:cNvSpPr/>
      </dsp:nvSpPr>
      <dsp:spPr>
        <a:xfrm>
          <a:off x="2802919" y="3481433"/>
          <a:ext cx="3058258" cy="6689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1" kern="1200"/>
            <a:t>CI/CD efficiency</a:t>
          </a:r>
          <a:r>
            <a:rPr lang="en-GB" sz="1300" kern="1200"/>
            <a:t>: Every push → Docker image build → automatic redeploy ensures rapid iteration.</a:t>
          </a:r>
        </a:p>
      </dsp:txBody>
      <dsp:txXfrm>
        <a:off x="2835577" y="3514091"/>
        <a:ext cx="2992942" cy="603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BB51F-E198-C84E-8584-640517F9B828}">
      <dsp:nvSpPr>
        <dsp:cNvPr id="0" name=""/>
        <dsp:cNvSpPr/>
      </dsp:nvSpPr>
      <dsp:spPr>
        <a:xfrm>
          <a:off x="3408466" y="2523829"/>
          <a:ext cx="1682106" cy="168255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BEF9C-01C0-D84A-98B1-337CB5A0BF41}">
      <dsp:nvSpPr>
        <dsp:cNvPr id="0" name=""/>
        <dsp:cNvSpPr/>
      </dsp:nvSpPr>
      <dsp:spPr>
        <a:xfrm>
          <a:off x="4481389" y="1285050"/>
          <a:ext cx="499572" cy="499297"/>
        </a:xfrm>
        <a:prstGeom prst="donut">
          <a:avLst>
            <a:gd name="adj" fmla="val 74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0D1BD-C04F-6941-89DC-FB8B92382C62}">
      <dsp:nvSpPr>
        <dsp:cNvPr id="0" name=""/>
        <dsp:cNvSpPr/>
      </dsp:nvSpPr>
      <dsp:spPr>
        <a:xfrm>
          <a:off x="3473109" y="2588608"/>
          <a:ext cx="1553524" cy="155299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DFEF5-1F51-0A45-9C0E-9C045C5CD969}">
      <dsp:nvSpPr>
        <dsp:cNvPr id="0" name=""/>
        <dsp:cNvSpPr/>
      </dsp:nvSpPr>
      <dsp:spPr>
        <a:xfrm>
          <a:off x="5212831" y="2841832"/>
          <a:ext cx="880400" cy="8799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5A45F-ABB7-7D45-945C-E7FAA7FF2B2D}">
      <dsp:nvSpPr>
        <dsp:cNvPr id="0" name=""/>
        <dsp:cNvSpPr/>
      </dsp:nvSpPr>
      <dsp:spPr>
        <a:xfrm>
          <a:off x="5264826" y="2893570"/>
          <a:ext cx="776410" cy="77649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50B17-A898-4143-A3B7-6949050BD8DB}">
      <dsp:nvSpPr>
        <dsp:cNvPr id="0" name=""/>
        <dsp:cNvSpPr/>
      </dsp:nvSpPr>
      <dsp:spPr>
        <a:xfrm>
          <a:off x="4868540" y="1599266"/>
          <a:ext cx="1128430" cy="112857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4B572-352D-4145-828A-B09E93ED5DDD}">
      <dsp:nvSpPr>
        <dsp:cNvPr id="0" name=""/>
        <dsp:cNvSpPr/>
      </dsp:nvSpPr>
      <dsp:spPr>
        <a:xfrm>
          <a:off x="5501614" y="185080"/>
          <a:ext cx="369585" cy="369741"/>
        </a:xfrm>
        <a:prstGeom prst="donut">
          <a:avLst>
            <a:gd name="adj" fmla="val 74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F055F-B362-0649-9C2C-9BA91F99D9E1}">
      <dsp:nvSpPr>
        <dsp:cNvPr id="0" name=""/>
        <dsp:cNvSpPr/>
      </dsp:nvSpPr>
      <dsp:spPr>
        <a:xfrm>
          <a:off x="5963947" y="0"/>
          <a:ext cx="184792" cy="185080"/>
        </a:xfrm>
        <a:prstGeom prst="donut">
          <a:avLst>
            <a:gd name="adj" fmla="val 74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D6F51-BEA3-7D49-973F-1ED5C13A50AF}">
      <dsp:nvSpPr>
        <dsp:cNvPr id="0" name=""/>
        <dsp:cNvSpPr/>
      </dsp:nvSpPr>
      <dsp:spPr>
        <a:xfrm>
          <a:off x="4928264" y="1658997"/>
          <a:ext cx="1009685" cy="1009531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E2982-2D2B-5C47-BE63-D2FC2B24731C}">
      <dsp:nvSpPr>
        <dsp:cNvPr id="0" name=""/>
        <dsp:cNvSpPr/>
      </dsp:nvSpPr>
      <dsp:spPr>
        <a:xfrm>
          <a:off x="4995014" y="595203"/>
          <a:ext cx="791166" cy="7912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14649-540C-6B45-B9F8-717D6DF568A3}">
      <dsp:nvSpPr>
        <dsp:cNvPr id="0" name=""/>
        <dsp:cNvSpPr/>
      </dsp:nvSpPr>
      <dsp:spPr>
        <a:xfrm>
          <a:off x="6148740" y="3697831"/>
          <a:ext cx="277540" cy="277200"/>
        </a:xfrm>
        <a:prstGeom prst="donut">
          <a:avLst>
            <a:gd name="adj" fmla="val 74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0F6B2-3C66-1F4F-8617-424AC5D1113C}">
      <dsp:nvSpPr>
        <dsp:cNvPr id="0" name=""/>
        <dsp:cNvSpPr/>
      </dsp:nvSpPr>
      <dsp:spPr>
        <a:xfrm>
          <a:off x="5041388" y="641894"/>
          <a:ext cx="698418" cy="698259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8000" r="-18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2AA21-9F32-7248-AEE6-3D670EAF8F23}">
      <dsp:nvSpPr>
        <dsp:cNvPr id="0" name=""/>
        <dsp:cNvSpPr/>
      </dsp:nvSpPr>
      <dsp:spPr>
        <a:xfrm>
          <a:off x="1744628" y="1658997"/>
          <a:ext cx="2496459" cy="812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" numCol="1" spcCol="1270" anchor="b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High Storage demand for large video files and for quality purpose</a:t>
          </a:r>
          <a:r>
            <a:rPr lang="en-GB" sz="1700" i="1" kern="1200" dirty="0"/>
            <a:t>(Kumar et al., 2024)</a:t>
          </a:r>
          <a:endParaRPr lang="en-GB" sz="1700" kern="1200" dirty="0"/>
        </a:p>
      </dsp:txBody>
      <dsp:txXfrm>
        <a:off x="1744628" y="1658997"/>
        <a:ext cx="2496459" cy="812252"/>
      </dsp:txXfrm>
    </dsp:sp>
    <dsp:sp modelId="{E2DE628C-76ED-7C41-B8F5-9B495AA1B4E3}">
      <dsp:nvSpPr>
        <dsp:cNvPr id="0" name=""/>
        <dsp:cNvSpPr/>
      </dsp:nvSpPr>
      <dsp:spPr>
        <a:xfrm>
          <a:off x="6274511" y="2893570"/>
          <a:ext cx="2496459" cy="776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Media Transcoding (converting them to multiple formats)</a:t>
          </a:r>
          <a:endParaRPr lang="en-GB" sz="1700" kern="1200" dirty="0"/>
        </a:p>
      </dsp:txBody>
      <dsp:txXfrm>
        <a:off x="6274511" y="2893570"/>
        <a:ext cx="2496459" cy="776498"/>
      </dsp:txXfrm>
    </dsp:sp>
    <dsp:sp modelId="{99E5D93A-25DF-324D-AD78-D7EA21F210B9}">
      <dsp:nvSpPr>
        <dsp:cNvPr id="0" name=""/>
        <dsp:cNvSpPr/>
      </dsp:nvSpPr>
      <dsp:spPr>
        <a:xfrm>
          <a:off x="6182466" y="1658997"/>
          <a:ext cx="2496459" cy="100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High Read and Write Operations (Upload and Views Stream)</a:t>
          </a:r>
          <a:endParaRPr lang="en-GB" sz="1700" kern="1200"/>
        </a:p>
      </dsp:txBody>
      <dsp:txXfrm>
        <a:off x="6182466" y="1658997"/>
        <a:ext cx="2496459" cy="1009531"/>
      </dsp:txXfrm>
    </dsp:sp>
    <dsp:sp modelId="{7EF56BDA-5103-4A49-BA78-748E3EB404D7}">
      <dsp:nvSpPr>
        <dsp:cNvPr id="0" name=""/>
        <dsp:cNvSpPr/>
      </dsp:nvSpPr>
      <dsp:spPr>
        <a:xfrm>
          <a:off x="5963947" y="641894"/>
          <a:ext cx="2496459" cy="698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 Optimization in pay as you go cloud environment</a:t>
          </a:r>
          <a:endParaRPr lang="en-GB" sz="1700" kern="1200"/>
        </a:p>
      </dsp:txBody>
      <dsp:txXfrm>
        <a:off x="5963947" y="641894"/>
        <a:ext cx="2496459" cy="6982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6E066-4EF7-A440-873E-9E68925B6793}">
      <dsp:nvSpPr>
        <dsp:cNvPr id="0" name=""/>
        <dsp:cNvSpPr/>
      </dsp:nvSpPr>
      <dsp:spPr>
        <a:xfrm>
          <a:off x="2241831" y="3719371"/>
          <a:ext cx="212042" cy="650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0264"/>
              </a:lnTo>
              <a:lnTo>
                <a:pt x="212042" y="650264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D20D0-01C6-5548-B692-255FED962102}">
      <dsp:nvSpPr>
        <dsp:cNvPr id="0" name=""/>
        <dsp:cNvSpPr/>
      </dsp:nvSpPr>
      <dsp:spPr>
        <a:xfrm>
          <a:off x="1952040" y="2715703"/>
          <a:ext cx="855238" cy="296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29"/>
              </a:lnTo>
              <a:lnTo>
                <a:pt x="855238" y="148429"/>
              </a:lnTo>
              <a:lnTo>
                <a:pt x="855238" y="296859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CE754-DBBA-2E4C-9F3A-A15C98FCB119}">
      <dsp:nvSpPr>
        <dsp:cNvPr id="0" name=""/>
        <dsp:cNvSpPr/>
      </dsp:nvSpPr>
      <dsp:spPr>
        <a:xfrm>
          <a:off x="531354" y="3719371"/>
          <a:ext cx="212042" cy="16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3933"/>
              </a:lnTo>
              <a:lnTo>
                <a:pt x="212042" y="1653933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93BDE-CB89-3246-A8CE-90D24B47D0E8}">
      <dsp:nvSpPr>
        <dsp:cNvPr id="0" name=""/>
        <dsp:cNvSpPr/>
      </dsp:nvSpPr>
      <dsp:spPr>
        <a:xfrm>
          <a:off x="531354" y="3719371"/>
          <a:ext cx="212042" cy="650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0264"/>
              </a:lnTo>
              <a:lnTo>
                <a:pt x="212042" y="650264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0D2DD-3C70-134F-85AF-DE87EB57FB21}">
      <dsp:nvSpPr>
        <dsp:cNvPr id="0" name=""/>
        <dsp:cNvSpPr/>
      </dsp:nvSpPr>
      <dsp:spPr>
        <a:xfrm>
          <a:off x="1096801" y="2715703"/>
          <a:ext cx="855238" cy="296859"/>
        </a:xfrm>
        <a:custGeom>
          <a:avLst/>
          <a:gdLst/>
          <a:ahLst/>
          <a:cxnLst/>
          <a:rect l="0" t="0" r="0" b="0"/>
          <a:pathLst>
            <a:path>
              <a:moveTo>
                <a:pt x="855238" y="0"/>
              </a:moveTo>
              <a:lnTo>
                <a:pt x="855238" y="148429"/>
              </a:lnTo>
              <a:lnTo>
                <a:pt x="0" y="148429"/>
              </a:lnTo>
              <a:lnTo>
                <a:pt x="0" y="296859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F832AD-6F53-B74B-AF2E-E008B3A9F510}">
      <dsp:nvSpPr>
        <dsp:cNvPr id="0" name=""/>
        <dsp:cNvSpPr/>
      </dsp:nvSpPr>
      <dsp:spPr>
        <a:xfrm>
          <a:off x="1906320" y="1712034"/>
          <a:ext cx="91440" cy="2968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859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EF475-4CEE-2548-B31A-59D2C71567D7}">
      <dsp:nvSpPr>
        <dsp:cNvPr id="0" name=""/>
        <dsp:cNvSpPr/>
      </dsp:nvSpPr>
      <dsp:spPr>
        <a:xfrm>
          <a:off x="1906320" y="708365"/>
          <a:ext cx="91440" cy="2968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859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E019A-1B3B-B641-88BE-316040CAE718}">
      <dsp:nvSpPr>
        <dsp:cNvPr id="0" name=""/>
        <dsp:cNvSpPr/>
      </dsp:nvSpPr>
      <dsp:spPr>
        <a:xfrm>
          <a:off x="1245231" y="1556"/>
          <a:ext cx="1413618" cy="7068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200" kern="1200" dirty="0"/>
            <a:t>Codebase hosted in </a:t>
          </a:r>
          <a:r>
            <a:rPr lang="en-GB" sz="1200" b="1" kern="1200" dirty="0"/>
            <a:t>GitHub</a:t>
          </a:r>
          <a:r>
            <a:rPr lang="en-GB" sz="1200" kern="1200" dirty="0"/>
            <a:t>.</a:t>
          </a:r>
        </a:p>
      </dsp:txBody>
      <dsp:txXfrm>
        <a:off x="1245231" y="1556"/>
        <a:ext cx="1413618" cy="706809"/>
      </dsp:txXfrm>
    </dsp:sp>
    <dsp:sp modelId="{C421FC82-773E-0141-831F-1252A89EC47F}">
      <dsp:nvSpPr>
        <dsp:cNvPr id="0" name=""/>
        <dsp:cNvSpPr/>
      </dsp:nvSpPr>
      <dsp:spPr>
        <a:xfrm>
          <a:off x="1245231" y="1005225"/>
          <a:ext cx="1413618" cy="7068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200" kern="1200" dirty="0"/>
            <a:t>CI/CD pipeline builds a </a:t>
          </a:r>
          <a:r>
            <a:rPr lang="en-GB" sz="1200" b="1" kern="1200" dirty="0"/>
            <a:t>Docker container</a:t>
          </a:r>
          <a:r>
            <a:rPr lang="en-GB" sz="1200" kern="1200" dirty="0"/>
            <a:t> for the app.</a:t>
          </a:r>
        </a:p>
      </dsp:txBody>
      <dsp:txXfrm>
        <a:off x="1245231" y="1005225"/>
        <a:ext cx="1413618" cy="706809"/>
      </dsp:txXfrm>
    </dsp:sp>
    <dsp:sp modelId="{04561C36-7BDE-0344-A29A-7BB745AD6B95}">
      <dsp:nvSpPr>
        <dsp:cNvPr id="0" name=""/>
        <dsp:cNvSpPr/>
      </dsp:nvSpPr>
      <dsp:spPr>
        <a:xfrm>
          <a:off x="1245231" y="2008894"/>
          <a:ext cx="1413618" cy="7068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200" kern="1200" dirty="0"/>
            <a:t>Image stored in </a:t>
          </a:r>
          <a:r>
            <a:rPr lang="en-GB" sz="1200" b="1" kern="1200" dirty="0"/>
            <a:t>Azure Container Registry (ACR)</a:t>
          </a:r>
          <a:r>
            <a:rPr lang="en-GB" sz="1200" kern="1200" dirty="0"/>
            <a:t>.</a:t>
          </a:r>
        </a:p>
      </dsp:txBody>
      <dsp:txXfrm>
        <a:off x="1245231" y="2008894"/>
        <a:ext cx="1413618" cy="706809"/>
      </dsp:txXfrm>
    </dsp:sp>
    <dsp:sp modelId="{DE6FB376-4F88-2F41-9BCA-27553873C35D}">
      <dsp:nvSpPr>
        <dsp:cNvPr id="0" name=""/>
        <dsp:cNvSpPr/>
      </dsp:nvSpPr>
      <dsp:spPr>
        <a:xfrm>
          <a:off x="389992" y="3012562"/>
          <a:ext cx="1413618" cy="7068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200" b="1" kern="1200" dirty="0"/>
            <a:t>Azure Web App for Containers</a:t>
          </a:r>
          <a:r>
            <a:rPr lang="en-GB" sz="1200" kern="1200" dirty="0"/>
            <a:t> pulls the image and runs the service.</a:t>
          </a:r>
        </a:p>
      </dsp:txBody>
      <dsp:txXfrm>
        <a:off x="389992" y="3012562"/>
        <a:ext cx="1413618" cy="706809"/>
      </dsp:txXfrm>
    </dsp:sp>
    <dsp:sp modelId="{6E7255D2-1BC3-C649-82E1-A1A7AE26878F}">
      <dsp:nvSpPr>
        <dsp:cNvPr id="0" name=""/>
        <dsp:cNvSpPr/>
      </dsp:nvSpPr>
      <dsp:spPr>
        <a:xfrm>
          <a:off x="743396" y="4016231"/>
          <a:ext cx="1413618" cy="7068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200" kern="1200" dirty="0"/>
            <a:t>Video data flows through:</a:t>
          </a:r>
        </a:p>
      </dsp:txBody>
      <dsp:txXfrm>
        <a:off x="743396" y="4016231"/>
        <a:ext cx="1413618" cy="706809"/>
      </dsp:txXfrm>
    </dsp:sp>
    <dsp:sp modelId="{09BA432D-902B-FA46-A566-26D049096149}">
      <dsp:nvSpPr>
        <dsp:cNvPr id="0" name=""/>
        <dsp:cNvSpPr/>
      </dsp:nvSpPr>
      <dsp:spPr>
        <a:xfrm>
          <a:off x="743396" y="5019900"/>
          <a:ext cx="1413618" cy="7068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200" b="1" kern="1200" dirty="0"/>
            <a:t>Azure Blob Storage</a:t>
          </a:r>
          <a:r>
            <a:rPr lang="en-GB" sz="1200" kern="1200" dirty="0"/>
            <a:t> (video storage).</a:t>
          </a:r>
        </a:p>
      </dsp:txBody>
      <dsp:txXfrm>
        <a:off x="743396" y="5019900"/>
        <a:ext cx="1413618" cy="706809"/>
      </dsp:txXfrm>
    </dsp:sp>
    <dsp:sp modelId="{50528082-3B04-1D4A-818C-F828BB3123DC}">
      <dsp:nvSpPr>
        <dsp:cNvPr id="0" name=""/>
        <dsp:cNvSpPr/>
      </dsp:nvSpPr>
      <dsp:spPr>
        <a:xfrm>
          <a:off x="2100470" y="3012562"/>
          <a:ext cx="1413618" cy="7068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200" b="1" kern="1200" dirty="0"/>
            <a:t>Azure Media Services</a:t>
          </a:r>
          <a:r>
            <a:rPr lang="en-GB" sz="1200" kern="1200" dirty="0"/>
            <a:t> (transcoding).</a:t>
          </a:r>
        </a:p>
      </dsp:txBody>
      <dsp:txXfrm>
        <a:off x="2100470" y="3012562"/>
        <a:ext cx="1413618" cy="706809"/>
      </dsp:txXfrm>
    </dsp:sp>
    <dsp:sp modelId="{3C6ECBE3-1149-3949-942E-423BC89C3277}">
      <dsp:nvSpPr>
        <dsp:cNvPr id="0" name=""/>
        <dsp:cNvSpPr/>
      </dsp:nvSpPr>
      <dsp:spPr>
        <a:xfrm>
          <a:off x="2453874" y="4016231"/>
          <a:ext cx="1413618" cy="7068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200" b="1" kern="1200" dirty="0"/>
            <a:t>Azure CDN</a:t>
          </a:r>
          <a:r>
            <a:rPr lang="en-GB" sz="1200" kern="1200" dirty="0"/>
            <a:t> (global low-latency delivery).</a:t>
          </a:r>
        </a:p>
      </dsp:txBody>
      <dsp:txXfrm>
        <a:off x="2453874" y="4016231"/>
        <a:ext cx="1413618" cy="7068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04489-73D7-FB40-8F2C-64FF0AE485FB}">
      <dsp:nvSpPr>
        <dsp:cNvPr id="0" name=""/>
        <dsp:cNvSpPr/>
      </dsp:nvSpPr>
      <dsp:spPr>
        <a:xfrm>
          <a:off x="327343" y="2915"/>
          <a:ext cx="2622190" cy="670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Storage &amp; Media Handling</a:t>
          </a:r>
          <a:endParaRPr lang="en-GB" sz="1800" kern="1200" dirty="0"/>
        </a:p>
      </dsp:txBody>
      <dsp:txXfrm>
        <a:off x="346967" y="22539"/>
        <a:ext cx="2582942" cy="630775"/>
      </dsp:txXfrm>
    </dsp:sp>
    <dsp:sp modelId="{5B0E85B8-79A5-0340-855E-9201E64E0504}">
      <dsp:nvSpPr>
        <dsp:cNvPr id="0" name=""/>
        <dsp:cNvSpPr/>
      </dsp:nvSpPr>
      <dsp:spPr>
        <a:xfrm>
          <a:off x="589562" y="672938"/>
          <a:ext cx="262219" cy="502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517"/>
              </a:lnTo>
              <a:lnTo>
                <a:pt x="262219" y="50251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03BA96-7996-EA40-ADBC-2750F59863AF}">
      <dsp:nvSpPr>
        <dsp:cNvPr id="0" name=""/>
        <dsp:cNvSpPr/>
      </dsp:nvSpPr>
      <dsp:spPr>
        <a:xfrm>
          <a:off x="851781" y="840444"/>
          <a:ext cx="3335291" cy="67002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Azure Blob Storage for scalable video storage.</a:t>
          </a:r>
        </a:p>
      </dsp:txBody>
      <dsp:txXfrm>
        <a:off x="871405" y="860068"/>
        <a:ext cx="3296043" cy="630775"/>
      </dsp:txXfrm>
    </dsp:sp>
    <dsp:sp modelId="{6BB72567-1B21-4746-881E-817A06E2ED3C}">
      <dsp:nvSpPr>
        <dsp:cNvPr id="0" name=""/>
        <dsp:cNvSpPr/>
      </dsp:nvSpPr>
      <dsp:spPr>
        <a:xfrm>
          <a:off x="589562" y="672938"/>
          <a:ext cx="262219" cy="1340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046"/>
              </a:lnTo>
              <a:lnTo>
                <a:pt x="262219" y="13400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CE182-EBBD-A242-950C-29F5FDE16376}">
      <dsp:nvSpPr>
        <dsp:cNvPr id="0" name=""/>
        <dsp:cNvSpPr/>
      </dsp:nvSpPr>
      <dsp:spPr>
        <a:xfrm>
          <a:off x="851781" y="1677973"/>
          <a:ext cx="3449216" cy="67002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Azure Media Services for video transcoding and streaming. (Babu, 2019)</a:t>
          </a:r>
        </a:p>
      </dsp:txBody>
      <dsp:txXfrm>
        <a:off x="871405" y="1697597"/>
        <a:ext cx="3409968" cy="630775"/>
      </dsp:txXfrm>
    </dsp:sp>
    <dsp:sp modelId="{89D82331-597E-1243-8F45-ABACD0CF59CC}">
      <dsp:nvSpPr>
        <dsp:cNvPr id="0" name=""/>
        <dsp:cNvSpPr/>
      </dsp:nvSpPr>
      <dsp:spPr>
        <a:xfrm>
          <a:off x="589562" y="672938"/>
          <a:ext cx="262219" cy="2177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7576"/>
              </a:lnTo>
              <a:lnTo>
                <a:pt x="262219" y="217757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F9F40-4CB9-6F4C-89AE-3E94CC9BAFBF}">
      <dsp:nvSpPr>
        <dsp:cNvPr id="0" name=""/>
        <dsp:cNvSpPr/>
      </dsp:nvSpPr>
      <dsp:spPr>
        <a:xfrm>
          <a:off x="851781" y="2515503"/>
          <a:ext cx="2726159" cy="67002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Content Delivery Network (CDN) for global distribution.</a:t>
          </a:r>
        </a:p>
      </dsp:txBody>
      <dsp:txXfrm>
        <a:off x="871405" y="2535127"/>
        <a:ext cx="2686911" cy="630775"/>
      </dsp:txXfrm>
    </dsp:sp>
    <dsp:sp modelId="{BA34A2B4-3390-B24C-B7CF-5E03F0F88B07}">
      <dsp:nvSpPr>
        <dsp:cNvPr id="0" name=""/>
        <dsp:cNvSpPr/>
      </dsp:nvSpPr>
      <dsp:spPr>
        <a:xfrm>
          <a:off x="589562" y="672938"/>
          <a:ext cx="262219" cy="315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5465"/>
              </a:lnTo>
              <a:lnTo>
                <a:pt x="262219" y="31554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907E4-8007-0D40-BDA8-F3BB2FEC6374}">
      <dsp:nvSpPr>
        <dsp:cNvPr id="0" name=""/>
        <dsp:cNvSpPr/>
      </dsp:nvSpPr>
      <dsp:spPr>
        <a:xfrm>
          <a:off x="851781" y="3353032"/>
          <a:ext cx="3989266" cy="9507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1" kern="1200" dirty="0"/>
            <a:t>Containerization advantage</a:t>
          </a:r>
          <a:r>
            <a:rPr lang="en-GB" sz="1800" kern="1200" dirty="0"/>
            <a:t>: video processing microservices can be packaged in Docker and scaled independently.</a:t>
          </a:r>
        </a:p>
      </dsp:txBody>
      <dsp:txXfrm>
        <a:off x="879627" y="3380878"/>
        <a:ext cx="3933574" cy="8950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4FF29-CBFF-9D4E-A32B-7727123EBACB}">
      <dsp:nvSpPr>
        <dsp:cNvPr id="0" name=""/>
        <dsp:cNvSpPr/>
      </dsp:nvSpPr>
      <dsp:spPr>
        <a:xfrm>
          <a:off x="898715" y="439946"/>
          <a:ext cx="2702057" cy="84439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935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HTTPS encryption for secure communication</a:t>
          </a:r>
        </a:p>
      </dsp:txBody>
      <dsp:txXfrm>
        <a:off x="898715" y="439946"/>
        <a:ext cx="2702057" cy="844392"/>
      </dsp:txXfrm>
    </dsp:sp>
    <dsp:sp modelId="{7102A8A3-655B-E44C-8686-E4AEE8DA13E8}">
      <dsp:nvSpPr>
        <dsp:cNvPr id="0" name=""/>
        <dsp:cNvSpPr/>
      </dsp:nvSpPr>
      <dsp:spPr>
        <a:xfrm>
          <a:off x="786129" y="317978"/>
          <a:ext cx="591075" cy="88661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43000" r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27912-BFFC-154A-84B5-706A90538576}">
      <dsp:nvSpPr>
        <dsp:cNvPr id="0" name=""/>
        <dsp:cNvSpPr/>
      </dsp:nvSpPr>
      <dsp:spPr>
        <a:xfrm>
          <a:off x="898715" y="1502943"/>
          <a:ext cx="2702057" cy="84439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935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Azure Active Directory B2C for user authentication</a:t>
          </a:r>
        </a:p>
      </dsp:txBody>
      <dsp:txXfrm>
        <a:off x="898715" y="1502943"/>
        <a:ext cx="2702057" cy="844392"/>
      </dsp:txXfrm>
    </dsp:sp>
    <dsp:sp modelId="{F08B46DB-7475-714E-AA09-3900955CAEEF}">
      <dsp:nvSpPr>
        <dsp:cNvPr id="0" name=""/>
        <dsp:cNvSpPr/>
      </dsp:nvSpPr>
      <dsp:spPr>
        <a:xfrm>
          <a:off x="786129" y="1380975"/>
          <a:ext cx="591075" cy="88661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EA7D4-57B3-7F47-B5C0-6B5118E9D0F1}">
      <dsp:nvSpPr>
        <dsp:cNvPr id="0" name=""/>
        <dsp:cNvSpPr/>
      </dsp:nvSpPr>
      <dsp:spPr>
        <a:xfrm>
          <a:off x="898715" y="2565939"/>
          <a:ext cx="2702057" cy="84439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935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Role-based access for creators and consumers.</a:t>
          </a:r>
        </a:p>
      </dsp:txBody>
      <dsp:txXfrm>
        <a:off x="898715" y="2565939"/>
        <a:ext cx="2702057" cy="844392"/>
      </dsp:txXfrm>
    </dsp:sp>
    <dsp:sp modelId="{EAD6DC34-F80F-3048-A174-AACF86BF46D0}">
      <dsp:nvSpPr>
        <dsp:cNvPr id="0" name=""/>
        <dsp:cNvSpPr/>
      </dsp:nvSpPr>
      <dsp:spPr>
        <a:xfrm>
          <a:off x="786129" y="2443972"/>
          <a:ext cx="591075" cy="88661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FE168-AE3C-894E-83CE-F77F541D3BB2}">
      <dsp:nvSpPr>
        <dsp:cNvPr id="0" name=""/>
        <dsp:cNvSpPr/>
      </dsp:nvSpPr>
      <dsp:spPr>
        <a:xfrm>
          <a:off x="898715" y="3628936"/>
          <a:ext cx="2702057" cy="84439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935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400" b="1" kern="1200" dirty="0"/>
            <a:t>Docker containers</a:t>
          </a:r>
          <a:r>
            <a:rPr lang="en-GB" sz="1400" kern="1200" dirty="0"/>
            <a:t> run isolated environments, ensuring minimal attack surface.</a:t>
          </a:r>
        </a:p>
      </dsp:txBody>
      <dsp:txXfrm>
        <a:off x="898715" y="3628936"/>
        <a:ext cx="2702057" cy="844392"/>
      </dsp:txXfrm>
    </dsp:sp>
    <dsp:sp modelId="{FB904568-FB42-334F-B108-C54083C8016D}">
      <dsp:nvSpPr>
        <dsp:cNvPr id="0" name=""/>
        <dsp:cNvSpPr/>
      </dsp:nvSpPr>
      <dsp:spPr>
        <a:xfrm>
          <a:off x="786129" y="3506968"/>
          <a:ext cx="591075" cy="88661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C5DF-2B94-B241-B7BD-3183BB71AE21}">
      <dsp:nvSpPr>
        <dsp:cNvPr id="0" name=""/>
        <dsp:cNvSpPr/>
      </dsp:nvSpPr>
      <dsp:spPr>
        <a:xfrm>
          <a:off x="819012" y="0"/>
          <a:ext cx="9282141" cy="192645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AD95F-C0CF-CB4E-9F66-4A3B463110BC}">
      <dsp:nvSpPr>
        <dsp:cNvPr id="0" name=""/>
        <dsp:cNvSpPr/>
      </dsp:nvSpPr>
      <dsp:spPr>
        <a:xfrm>
          <a:off x="4798" y="577935"/>
          <a:ext cx="2098186" cy="770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GitHub Actions</a:t>
          </a:r>
          <a:r>
            <a:rPr lang="en-GB" sz="1300" kern="1200" dirty="0"/>
            <a:t> workflow builds and tests Docker image.</a:t>
          </a:r>
        </a:p>
      </dsp:txBody>
      <dsp:txXfrm>
        <a:off x="42415" y="615552"/>
        <a:ext cx="2022952" cy="695346"/>
      </dsp:txXfrm>
    </dsp:sp>
    <dsp:sp modelId="{7C319344-A8C2-6145-919D-42AE5F451E4C}">
      <dsp:nvSpPr>
        <dsp:cNvPr id="0" name=""/>
        <dsp:cNvSpPr/>
      </dsp:nvSpPr>
      <dsp:spPr>
        <a:xfrm>
          <a:off x="2207894" y="577935"/>
          <a:ext cx="2098186" cy="770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kern="1200"/>
            <a:t>Image is pushed to </a:t>
          </a:r>
          <a:r>
            <a:rPr lang="en-GB" sz="1300" b="1" kern="1200"/>
            <a:t>Azure Container Registry (ACR)</a:t>
          </a:r>
          <a:r>
            <a:rPr lang="en-GB" sz="1300" kern="1200"/>
            <a:t>.</a:t>
          </a:r>
        </a:p>
      </dsp:txBody>
      <dsp:txXfrm>
        <a:off x="2245511" y="615552"/>
        <a:ext cx="2022952" cy="695346"/>
      </dsp:txXfrm>
    </dsp:sp>
    <dsp:sp modelId="{E954745B-FFF4-C940-A218-5B78B0E85CC5}">
      <dsp:nvSpPr>
        <dsp:cNvPr id="0" name=""/>
        <dsp:cNvSpPr/>
      </dsp:nvSpPr>
      <dsp:spPr>
        <a:xfrm>
          <a:off x="4410989" y="577935"/>
          <a:ext cx="2098186" cy="770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1" kern="1200"/>
            <a:t>Azure Web App for Containers</a:t>
          </a:r>
          <a:r>
            <a:rPr lang="en-GB" sz="1300" kern="1200"/>
            <a:t> pulls the latest image and redeploys automatically.</a:t>
          </a:r>
        </a:p>
      </dsp:txBody>
      <dsp:txXfrm>
        <a:off x="4448606" y="615552"/>
        <a:ext cx="2022952" cy="695346"/>
      </dsp:txXfrm>
    </dsp:sp>
    <dsp:sp modelId="{D93CD5F6-E2D9-824F-B566-435EBB0221D4}">
      <dsp:nvSpPr>
        <dsp:cNvPr id="0" name=""/>
        <dsp:cNvSpPr/>
      </dsp:nvSpPr>
      <dsp:spPr>
        <a:xfrm>
          <a:off x="6614085" y="577935"/>
          <a:ext cx="2098186" cy="770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1" kern="1200"/>
            <a:t>Azure Monitor + Application Insights</a:t>
          </a:r>
          <a:r>
            <a:rPr lang="en-GB" sz="1300" kern="1200"/>
            <a:t> track container health and app performance.</a:t>
          </a:r>
        </a:p>
      </dsp:txBody>
      <dsp:txXfrm>
        <a:off x="6651702" y="615552"/>
        <a:ext cx="2022952" cy="695346"/>
      </dsp:txXfrm>
    </dsp:sp>
    <dsp:sp modelId="{B8DF4556-1BB1-744D-B10F-40B450A99930}">
      <dsp:nvSpPr>
        <dsp:cNvPr id="0" name=""/>
        <dsp:cNvSpPr/>
      </dsp:nvSpPr>
      <dsp:spPr>
        <a:xfrm>
          <a:off x="8817180" y="577935"/>
          <a:ext cx="2098186" cy="770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1" kern="1200"/>
            <a:t>Scalability</a:t>
          </a:r>
          <a:r>
            <a:rPr lang="en-GB" sz="1300" kern="1200"/>
            <a:t>: App Service Plan auto-scales container instances based on demand.</a:t>
          </a:r>
        </a:p>
      </dsp:txBody>
      <dsp:txXfrm>
        <a:off x="8854797" y="615552"/>
        <a:ext cx="2022952" cy="6953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9FF19-7366-F94A-9EE1-B555D03438B3}">
      <dsp:nvSpPr>
        <dsp:cNvPr id="0" name=""/>
        <dsp:cNvSpPr/>
      </dsp:nvSpPr>
      <dsp:spPr>
        <a:xfrm>
          <a:off x="0" y="0"/>
          <a:ext cx="710011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3FA697-F539-F64A-AF67-02EB379F458C}">
      <dsp:nvSpPr>
        <dsp:cNvPr id="0" name=""/>
        <dsp:cNvSpPr/>
      </dsp:nvSpPr>
      <dsp:spPr>
        <a:xfrm>
          <a:off x="0" y="0"/>
          <a:ext cx="7100118" cy="96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Containerized microservices</a:t>
          </a:r>
          <a:r>
            <a:rPr lang="en-GB" sz="2000" kern="1200" dirty="0"/>
            <a:t>: App runs inside Docker containers, ensuring consistency across environments.</a:t>
          </a:r>
        </a:p>
      </dsp:txBody>
      <dsp:txXfrm>
        <a:off x="0" y="0"/>
        <a:ext cx="7100118" cy="960834"/>
      </dsp:txXfrm>
    </dsp:sp>
    <dsp:sp modelId="{1A3192AF-F27D-1E4E-8E09-BD2786B5551C}">
      <dsp:nvSpPr>
        <dsp:cNvPr id="0" name=""/>
        <dsp:cNvSpPr/>
      </dsp:nvSpPr>
      <dsp:spPr>
        <a:xfrm>
          <a:off x="0" y="960834"/>
          <a:ext cx="710011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BE53DF-F5E7-2042-8667-4944FC2EBE1C}">
      <dsp:nvSpPr>
        <dsp:cNvPr id="0" name=""/>
        <dsp:cNvSpPr/>
      </dsp:nvSpPr>
      <dsp:spPr>
        <a:xfrm>
          <a:off x="0" y="960834"/>
          <a:ext cx="7100118" cy="96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000" b="1" kern="1200" dirty="0"/>
            <a:t>Elastic scaling</a:t>
          </a:r>
          <a:r>
            <a:rPr lang="en-GB" sz="2000" kern="1200" dirty="0"/>
            <a:t>: Containers auto-scale under Azure App Service Plan (scale out to multiple instances).</a:t>
          </a:r>
        </a:p>
      </dsp:txBody>
      <dsp:txXfrm>
        <a:off x="0" y="960834"/>
        <a:ext cx="7100118" cy="960834"/>
      </dsp:txXfrm>
    </dsp:sp>
    <dsp:sp modelId="{026C100A-4E87-CB46-9622-DE6BC0B2ABD9}">
      <dsp:nvSpPr>
        <dsp:cNvPr id="0" name=""/>
        <dsp:cNvSpPr/>
      </dsp:nvSpPr>
      <dsp:spPr>
        <a:xfrm>
          <a:off x="0" y="1921668"/>
          <a:ext cx="710011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5C1D06-8C22-4E45-B740-0B93E0B23EB9}">
      <dsp:nvSpPr>
        <dsp:cNvPr id="0" name=""/>
        <dsp:cNvSpPr/>
      </dsp:nvSpPr>
      <dsp:spPr>
        <a:xfrm>
          <a:off x="0" y="1921668"/>
          <a:ext cx="7100118" cy="96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000" b="1" kern="1200"/>
            <a:t>Future-ready</a:t>
          </a:r>
          <a:r>
            <a:rPr lang="en-GB" sz="2000" kern="1200"/>
            <a:t>: Containers can be migrated to </a:t>
          </a:r>
          <a:r>
            <a:rPr lang="en-GB" sz="2000" b="1" kern="1200"/>
            <a:t>Azure Kubernetes Service (AKS)</a:t>
          </a:r>
          <a:r>
            <a:rPr lang="en-GB" sz="2000" kern="1200"/>
            <a:t> for large-scale orchestration.</a:t>
          </a:r>
        </a:p>
      </dsp:txBody>
      <dsp:txXfrm>
        <a:off x="0" y="1921668"/>
        <a:ext cx="7100118" cy="960834"/>
      </dsp:txXfrm>
    </dsp:sp>
    <dsp:sp modelId="{5CCC5675-6E8C-6545-8A22-3602AB3FC4DC}">
      <dsp:nvSpPr>
        <dsp:cNvPr id="0" name=""/>
        <dsp:cNvSpPr/>
      </dsp:nvSpPr>
      <dsp:spPr>
        <a:xfrm>
          <a:off x="0" y="2882502"/>
          <a:ext cx="710011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BCF0F-53EB-1A4F-93E4-7CC417920385}">
      <dsp:nvSpPr>
        <dsp:cNvPr id="0" name=""/>
        <dsp:cNvSpPr/>
      </dsp:nvSpPr>
      <dsp:spPr>
        <a:xfrm>
          <a:off x="0" y="2882502"/>
          <a:ext cx="7100118" cy="96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000" b="1" kern="1200" dirty="0"/>
            <a:t>Multi-format adaptive streaming</a:t>
          </a:r>
          <a:r>
            <a:rPr lang="en-GB" sz="2000" kern="1200" dirty="0"/>
            <a:t> (480p/720p/1080p) via Azure Media Services.</a:t>
          </a:r>
        </a:p>
      </dsp:txBody>
      <dsp:txXfrm>
        <a:off x="0" y="2882502"/>
        <a:ext cx="7100118" cy="9608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57C6E-D203-4F48-8C22-3195B207396D}">
      <dsp:nvSpPr>
        <dsp:cNvPr id="0" name=""/>
        <dsp:cNvSpPr/>
      </dsp:nvSpPr>
      <dsp:spPr>
        <a:xfrm>
          <a:off x="658896" y="975"/>
          <a:ext cx="1013291" cy="10132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4D138-1AFC-4744-A5BC-7C2970798F37}">
      <dsp:nvSpPr>
        <dsp:cNvPr id="0" name=""/>
        <dsp:cNvSpPr/>
      </dsp:nvSpPr>
      <dsp:spPr>
        <a:xfrm>
          <a:off x="874843" y="216922"/>
          <a:ext cx="581396" cy="5813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364CA-E519-450A-B4F0-1EAEC85E9AAB}">
      <dsp:nvSpPr>
        <dsp:cNvPr id="0" name=""/>
        <dsp:cNvSpPr/>
      </dsp:nvSpPr>
      <dsp:spPr>
        <a:xfrm>
          <a:off x="334975" y="1329881"/>
          <a:ext cx="1661132" cy="66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Creator/Consumer accounts with personalized dashboards.</a:t>
          </a:r>
        </a:p>
      </dsp:txBody>
      <dsp:txXfrm>
        <a:off x="334975" y="1329881"/>
        <a:ext cx="1661132" cy="664453"/>
      </dsp:txXfrm>
    </dsp:sp>
    <dsp:sp modelId="{0855F1AB-5E2F-4BB3-8A32-A34A51FE3937}">
      <dsp:nvSpPr>
        <dsp:cNvPr id="0" name=""/>
        <dsp:cNvSpPr/>
      </dsp:nvSpPr>
      <dsp:spPr>
        <a:xfrm>
          <a:off x="2610727" y="975"/>
          <a:ext cx="1013291" cy="1013291"/>
        </a:xfrm>
        <a:prstGeom prst="ellipse">
          <a:avLst/>
        </a:prstGeom>
        <a:solidFill>
          <a:schemeClr val="accent5">
            <a:hueOff val="8704933"/>
            <a:satOff val="3846"/>
            <a:lumOff val="-4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5C475-F87D-4BF8-93C0-02145B3F31C7}">
      <dsp:nvSpPr>
        <dsp:cNvPr id="0" name=""/>
        <dsp:cNvSpPr/>
      </dsp:nvSpPr>
      <dsp:spPr>
        <a:xfrm>
          <a:off x="2826674" y="216922"/>
          <a:ext cx="581396" cy="5813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1BDA0-3431-46F5-ABAD-557A5D3A4B28}">
      <dsp:nvSpPr>
        <dsp:cNvPr id="0" name=""/>
        <dsp:cNvSpPr/>
      </dsp:nvSpPr>
      <dsp:spPr>
        <a:xfrm>
          <a:off x="2286806" y="1329881"/>
          <a:ext cx="1661132" cy="66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Social features: likes, comments, and following system.</a:t>
          </a:r>
        </a:p>
      </dsp:txBody>
      <dsp:txXfrm>
        <a:off x="2286806" y="1329881"/>
        <a:ext cx="1661132" cy="664453"/>
      </dsp:txXfrm>
    </dsp:sp>
    <dsp:sp modelId="{DC681EDB-3E08-4916-A26D-7B3D4D6467FD}">
      <dsp:nvSpPr>
        <dsp:cNvPr id="0" name=""/>
        <dsp:cNvSpPr/>
      </dsp:nvSpPr>
      <dsp:spPr>
        <a:xfrm>
          <a:off x="1634811" y="2409617"/>
          <a:ext cx="1013291" cy="1013291"/>
        </a:xfrm>
        <a:prstGeom prst="ellipse">
          <a:avLst/>
        </a:prstGeom>
        <a:solidFill>
          <a:schemeClr val="accent5">
            <a:hueOff val="17409866"/>
            <a:satOff val="7692"/>
            <a:lumOff val="-84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56E38-416D-4A00-90FD-7D9AA7772908}">
      <dsp:nvSpPr>
        <dsp:cNvPr id="0" name=""/>
        <dsp:cNvSpPr/>
      </dsp:nvSpPr>
      <dsp:spPr>
        <a:xfrm>
          <a:off x="1850759" y="2625564"/>
          <a:ext cx="581396" cy="5813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06915-5AF7-4345-82CB-32C385E495B0}">
      <dsp:nvSpPr>
        <dsp:cNvPr id="0" name=""/>
        <dsp:cNvSpPr/>
      </dsp:nvSpPr>
      <dsp:spPr>
        <a:xfrm>
          <a:off x="1310891" y="3738523"/>
          <a:ext cx="1661132" cy="66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Interactive UI built with React.</a:t>
          </a:r>
        </a:p>
      </dsp:txBody>
      <dsp:txXfrm>
        <a:off x="1310891" y="3738523"/>
        <a:ext cx="1661132" cy="6644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9679-6E32-0E46-99B8-74A1FAFED513}">
      <dsp:nvSpPr>
        <dsp:cNvPr id="0" name=""/>
        <dsp:cNvSpPr/>
      </dsp:nvSpPr>
      <dsp:spPr>
        <a:xfrm>
          <a:off x="3080" y="881163"/>
          <a:ext cx="2444055" cy="195524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8000" r="-18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DAF03-D2C1-E54C-80D6-38778D68CABF}">
      <dsp:nvSpPr>
        <dsp:cNvPr id="0" name=""/>
        <dsp:cNvSpPr/>
      </dsp:nvSpPr>
      <dsp:spPr>
        <a:xfrm>
          <a:off x="223045" y="264088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Cost of scaling storage and compute in Azure.</a:t>
          </a:r>
        </a:p>
      </dsp:txBody>
      <dsp:txXfrm>
        <a:off x="223045" y="2640883"/>
        <a:ext cx="2175209" cy="684335"/>
      </dsp:txXfrm>
    </dsp:sp>
    <dsp:sp modelId="{4E49E785-8494-E645-93CD-52C81CBE5789}">
      <dsp:nvSpPr>
        <dsp:cNvPr id="0" name=""/>
        <dsp:cNvSpPr/>
      </dsp:nvSpPr>
      <dsp:spPr>
        <a:xfrm>
          <a:off x="2691541" y="881163"/>
          <a:ext cx="2444055" cy="1955244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6468B-31CA-AE4D-A0DC-417EE9CFF4D9}">
      <dsp:nvSpPr>
        <dsp:cNvPr id="0" name=""/>
        <dsp:cNvSpPr/>
      </dsp:nvSpPr>
      <dsp:spPr>
        <a:xfrm>
          <a:off x="2911506" y="264088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Dependency on internet bandwidth for video streaming.</a:t>
          </a:r>
        </a:p>
      </dsp:txBody>
      <dsp:txXfrm>
        <a:off x="2911506" y="2640883"/>
        <a:ext cx="2175209" cy="684335"/>
      </dsp:txXfrm>
    </dsp:sp>
    <dsp:sp modelId="{90622E77-A2D1-874F-B6B5-52F6C6F83760}">
      <dsp:nvSpPr>
        <dsp:cNvPr id="0" name=""/>
        <dsp:cNvSpPr/>
      </dsp:nvSpPr>
      <dsp:spPr>
        <a:xfrm>
          <a:off x="5380002" y="881163"/>
          <a:ext cx="2444055" cy="1955244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30000" r="-30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38661-906C-1F4B-BA01-EBFDE94C4680}">
      <dsp:nvSpPr>
        <dsp:cNvPr id="0" name=""/>
        <dsp:cNvSpPr/>
      </dsp:nvSpPr>
      <dsp:spPr>
        <a:xfrm>
          <a:off x="5599967" y="264088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Latency issues in regions not covered well by Azure.</a:t>
          </a:r>
        </a:p>
      </dsp:txBody>
      <dsp:txXfrm>
        <a:off x="5599967" y="2640883"/>
        <a:ext cx="2175209" cy="684335"/>
      </dsp:txXfrm>
    </dsp:sp>
    <dsp:sp modelId="{0889A5CB-974B-2442-867C-36A8DC82233F}">
      <dsp:nvSpPr>
        <dsp:cNvPr id="0" name=""/>
        <dsp:cNvSpPr/>
      </dsp:nvSpPr>
      <dsp:spPr>
        <a:xfrm>
          <a:off x="8068463" y="881163"/>
          <a:ext cx="2444055" cy="1955244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A5D63-4FC4-1D44-AE08-8F7ECEFD43D4}">
      <dsp:nvSpPr>
        <dsp:cNvPr id="0" name=""/>
        <dsp:cNvSpPr/>
      </dsp:nvSpPr>
      <dsp:spPr>
        <a:xfrm>
          <a:off x="8288428" y="264088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Complex setup for maintaining microservices.</a:t>
          </a:r>
        </a:p>
      </dsp:txBody>
      <dsp:txXfrm>
        <a:off x="8288428" y="2640883"/>
        <a:ext cx="2175209" cy="684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Friday, August 29,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6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Friday, August 29,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6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Friday, August 29,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3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Friday, August 29,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Friday, August 29,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3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Friday, August 29, 2025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0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Friday, August 29,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8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Friday, August 29,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0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Friday, August 29,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3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Friday, August 29, 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9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Friday, August 29, 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3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Friday, August 29,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hyperlink" Target="https://lthub.ubc.ca/guides/github-instructor-guide/" TargetMode="External"/><Relationship Id="rId12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diagramColors" Target="../diagrams/colors3.xml"/><Relationship Id="rId5" Type="http://schemas.openxmlformats.org/officeDocument/2006/relationships/hyperlink" Target="https://blog.gelin.ru/2018/01/azure.html" TargetMode="External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13.jpg"/><Relationship Id="rId9" Type="http://schemas.openxmlformats.org/officeDocument/2006/relationships/diagramLayout" Target="../diagrams/layout3.xml"/><Relationship Id="rId14" Type="http://schemas.openxmlformats.org/officeDocument/2006/relationships/hyperlink" Target="https://c43s4rs.blogspot.com/2018/05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hyperlink" Target="https://c43s4rs.blogspot.com/2018/05/" TargetMode="External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03BE5-A99F-1286-7455-79379DE5B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GB" sz="4100" b="0" i="0">
                <a:effectLst/>
                <a:latin typeface="Noto Serif" panose="020F0502020204030204" pitchFamily="34" charset="0"/>
              </a:rPr>
              <a:t>COM769 - Scalable Advanced Software Solutions</a:t>
            </a:r>
            <a:endParaRPr lang="en-GB" sz="4100" b="0" i="0" dirty="0">
              <a:effectLst/>
              <a:latin typeface="Noto Serif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3F98D-0DC5-CD59-EB3F-3EFC09543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Submitted By : Joslin Gadde -20076078</a:t>
            </a:r>
          </a:p>
        </p:txBody>
      </p:sp>
      <p:pic>
        <p:nvPicPr>
          <p:cNvPr id="18" name="Picture 17" descr="A close-up of a network&#10;&#10;AI-generated content may be incorrect.">
            <a:extLst>
              <a:ext uri="{FF2B5EF4-FFF2-40B4-BE49-F238E27FC236}">
                <a16:creationId xmlns:a16="http://schemas.microsoft.com/office/drawing/2014/main" id="{B9F32BE7-FAC2-AEFC-3280-CEC504A0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9" r="14991"/>
          <a:stretch>
            <a:fillRect/>
          </a:stretch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79F0F7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79F0F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79F0F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6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EEA0-8A58-4AB8-D8E5-07BC4E5D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9BF177A-4C1A-B469-8F4D-598576AB1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049086"/>
              </p:ext>
            </p:extLst>
          </p:nvPr>
        </p:nvGraphicFramePr>
        <p:xfrm>
          <a:off x="420624" y="1825625"/>
          <a:ext cx="10515600" cy="4206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7F845-BE27-8EE8-0EEB-56044AFE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7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12F7-08C8-7DA8-6DF3-0927B886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Evaluation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DBD594-8483-E70A-E9E3-A0EBFCF63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726850"/>
              </p:ext>
            </p:extLst>
          </p:nvPr>
        </p:nvGraphicFramePr>
        <p:xfrm>
          <a:off x="2018370" y="1326995"/>
          <a:ext cx="6311591" cy="4705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BA967-E8A6-2A4C-08DC-50923276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0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8048-26F7-77DF-C3A3-1C511C50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F0E53-CD08-B1D2-771F-C46DC0062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Successfully built a scalable video-sharing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Cloud-native approach ensures </a:t>
            </a:r>
            <a:r>
              <a:rPr lang="en-GB" b="1" dirty="0"/>
              <a:t>flexibility, performance, and cost efficiency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Azure ecosystem supports </a:t>
            </a:r>
            <a:r>
              <a:rPr lang="en-GB" b="1" dirty="0"/>
              <a:t>storage, streaming, authentication, and monitoring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Future improvements: AI-driven recommendations &amp; advanced analytics.</a:t>
            </a:r>
          </a:p>
          <a:p>
            <a:pPr marL="0" indent="0">
              <a:buNone/>
            </a:pPr>
            <a:r>
              <a:rPr lang="en-GB" b="1" dirty="0"/>
              <a:t>Benefits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Scalability → horizontal scaling of container instances.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Reliability → automated deployment pipeline reduces manual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Flexibility → future migration possible to </a:t>
            </a:r>
            <a:r>
              <a:rPr lang="en-GB" b="1" dirty="0"/>
              <a:t>Azure Kubernetes Service (AKS)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Overall, the solution demonstrates a </a:t>
            </a:r>
            <a:r>
              <a:rPr lang="en-GB" b="1" dirty="0"/>
              <a:t>modern, scalable, and production-ready approach</a:t>
            </a:r>
            <a:r>
              <a:rPr lang="en-GB" dirty="0"/>
              <a:t> to building and deploying video-sharing platforms in the cloud.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BEFB-F1C7-C48A-D9E9-CFA8CF6A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3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9792-E6D3-1929-5CFE-56475038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557E2-F77A-C1C9-0711-F0B36180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Lu, J., 2024, December. A Study of the Impact of the Rise of Short Video Platforms on the Film and Television Production Process. In </a:t>
            </a:r>
            <a:r>
              <a:rPr lang="en-GB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 4th International Conference on Social Development and Media Communication (SDMC 2024)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217-223). Atlantis Press.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Kader, J., Abir, M.A.R., Islam, S.T.,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Utsha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M.A.H., Shuvo, N.I., Jim, E.M. and Islam, S., 2025, February. Comparative Analysis between Monolithic and Microservice Architecture Based on Web Streaming Applications. In </a:t>
            </a:r>
            <a:r>
              <a:rPr lang="en-GB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 International Conference on Electrical, Computer and Communication Engineering (ECCE)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IEEE.</a:t>
            </a:r>
            <a:endParaRPr lang="en-GB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Kumar, T., Sharma, P.,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Tanwar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Alsghier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H., Bhushan, S.,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Alhumyani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H., Sharma, V. and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Alutaibi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A.I., 2024. Cloud‐based video streaming services: Trends, challenges, and opportunities. </a:t>
            </a:r>
            <a:r>
              <a:rPr lang="en-GB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CAAI Transactions on Intelligence Technology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(2), pp.265-285.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Zhang, D.Y.,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Badilla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Tong, H. and Wang, D., 2018, August. An end-to-end scalable copyright detection system for online video sharing platforms. In </a:t>
            </a:r>
            <a:r>
              <a:rPr lang="en-GB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2018 IEEE/ACM International Conference on Advances in Social Networks Analysis and Mining (ASONAM)</a:t>
            </a:r>
            <a:r>
              <a:rPr lang="en-GB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626-629). IEEE.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Babu, T.D.M., 2019. Navigating the World of Cloud Storage: AWS, Azure, and More.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4ECBA-2EC6-4FC4-8441-3FA09B06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7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13716-6494-2FE2-679F-031A297B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8"/>
            <a:ext cx="8196987" cy="594670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Key Features 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AFF61-4855-D5A3-1E7C-8943650F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E28839-CDFC-BA69-1432-14A5217E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1" y="1786788"/>
            <a:ext cx="2944761" cy="41891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Points to be mentioned :</a:t>
            </a:r>
          </a:p>
          <a:p>
            <a:pPr algn="just"/>
            <a:r>
              <a:rPr lang="en-US" sz="1800" dirty="0">
                <a:solidFill>
                  <a:schemeClr val="tx1"/>
                </a:solidFill>
              </a:rPr>
              <a:t>Due to Limited access on resources on student subscription , lot of functionality left unused.</a:t>
            </a:r>
          </a:p>
          <a:p>
            <a:pPr algn="just"/>
            <a:r>
              <a:rPr lang="en-US" sz="1800" dirty="0">
                <a:solidFill>
                  <a:schemeClr val="tx1"/>
                </a:solidFill>
              </a:rPr>
              <a:t>Load Balancers can be used to trade off latency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Scalable Demonstration Video-20076078.mp4">
            <a:hlinkClick r:id="" action="ppaction://media"/>
            <a:extLst>
              <a:ext uri="{FF2B5EF4-FFF2-40B4-BE49-F238E27FC236}">
                <a16:creationId xmlns:a16="http://schemas.microsoft.com/office/drawing/2014/main" id="{981FDEF9-ABB7-647D-1F91-C91A6A78F3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3085" y="1460812"/>
            <a:ext cx="7274504" cy="418911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9AE9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9AE9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727C-374F-5CF8-05E6-C731CF4A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Identified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2B9327-090A-5F0D-79FA-393B6E5FC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21220"/>
              </p:ext>
            </p:extLst>
          </p:nvPr>
        </p:nvGraphicFramePr>
        <p:xfrm>
          <a:off x="420624" y="1825625"/>
          <a:ext cx="10515600" cy="4206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52028-8F13-4B9C-A071-712200F6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4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3A77-F784-6463-19C6-2700E2D1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Issues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41E28C7-6EE8-52EF-89BB-346296C22A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452042"/>
              </p:ext>
            </p:extLst>
          </p:nvPr>
        </p:nvGraphicFramePr>
        <p:xfrm>
          <a:off x="420624" y="1825625"/>
          <a:ext cx="10515600" cy="4206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5337D-6181-FCCB-AD59-899714C4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4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5FDF176-26D2-4D3F-BFB6-C223E0CD1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27A6B-67E4-4341-880C-C2996E1A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B8F572-4A36-4466-9651-22EC1A2C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2F96E-6FA2-8E71-40FB-5F3C4F93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92" y="1364746"/>
            <a:ext cx="4898432" cy="2517833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Technical Solution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169693-DD4A-46BC-B698-1004FA450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610"/>
            <a:ext cx="704305" cy="677213"/>
          </a:xfrm>
          <a:prstGeom prst="rect">
            <a:avLst/>
          </a:prstGeom>
          <a:solidFill>
            <a:srgbClr val="2980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loud Computing with solid fill">
            <a:extLst>
              <a:ext uri="{FF2B5EF4-FFF2-40B4-BE49-F238E27FC236}">
                <a16:creationId xmlns:a16="http://schemas.microsoft.com/office/drawing/2014/main" id="{3E5268D7-7461-C7C5-594B-388CFA413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5179" y="1236561"/>
            <a:ext cx="1556877" cy="1556877"/>
          </a:xfrm>
          <a:prstGeom prst="rect">
            <a:avLst/>
          </a:prstGeom>
        </p:spPr>
      </p:pic>
      <p:pic>
        <p:nvPicPr>
          <p:cNvPr id="12" name="Picture 11" descr="A blue triangle with white text&#10;&#10;AI-generated content may be incorrect.">
            <a:extLst>
              <a:ext uri="{FF2B5EF4-FFF2-40B4-BE49-F238E27FC236}">
                <a16:creationId xmlns:a16="http://schemas.microsoft.com/office/drawing/2014/main" id="{E3E5362D-DD77-1712-92F0-950E1867E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72903" y="1128803"/>
            <a:ext cx="2099694" cy="1385798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92BEFA9-8719-587B-AF1E-43AEED838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980131" y="4479059"/>
            <a:ext cx="2511974" cy="14129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0D7C3-602E-DAC1-44D9-FA74871D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25FB1-C9C6-4D26-0725-8AE25580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07BF76-74FB-4195-95F5-CE894D891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980D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31928-E064-4942-B4A9-AB1B3DF4C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980D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DFBA7C-0618-F18B-24DE-C51D693D49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87285"/>
              </p:ext>
            </p:extLst>
          </p:nvPr>
        </p:nvGraphicFramePr>
        <p:xfrm>
          <a:off x="4287271" y="332509"/>
          <a:ext cx="4257485" cy="572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343ABE94-973F-E02D-1C16-B7C54D132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889889" y="3058641"/>
            <a:ext cx="2261162" cy="22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3093A2-BEA9-4055-96AA-C5DA22C2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8A0F0-E22D-E347-D84F-16EE4CE2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334557"/>
            <a:ext cx="5673069" cy="939476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A9A31-37C0-5B79-4F24-9C719F34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13675" y="1223614"/>
            <a:ext cx="1478319" cy="44074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F8AE93-C88C-410B-8C4E-2D9A2C8BB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95C1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621635-0C65-4524-A576-36E647B5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95C1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0FF5AC-22B5-913B-F67F-FE6708B94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386539"/>
              </p:ext>
            </p:extLst>
          </p:nvPr>
        </p:nvGraphicFramePr>
        <p:xfrm>
          <a:off x="625084" y="1615419"/>
          <a:ext cx="5168392" cy="4306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332931C-6EC2-1AF9-A884-4A5C6F5D2A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736949" y="1388214"/>
            <a:ext cx="5384800" cy="3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2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6C8-255A-8631-9388-CDDA611B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65126"/>
            <a:ext cx="10875561" cy="1274588"/>
          </a:xfrm>
        </p:spPr>
        <p:txBody>
          <a:bodyPr>
            <a:normAutofit/>
          </a:bodyPr>
          <a:lstStyle/>
          <a:p>
            <a:r>
              <a:rPr lang="en-US" sz="3600" dirty="0"/>
              <a:t>Technical Solution – Authentication and Security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FD2CA4D-CDAC-1EE7-0164-6EA4AEF921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326025"/>
              </p:ext>
            </p:extLst>
          </p:nvPr>
        </p:nvGraphicFramePr>
        <p:xfrm>
          <a:off x="420625" y="1219200"/>
          <a:ext cx="4386902" cy="4791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423CB-AECC-976F-50CF-E25F1A8C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Desktop View">
            <a:extLst>
              <a:ext uri="{FF2B5EF4-FFF2-40B4-BE49-F238E27FC236}">
                <a16:creationId xmlns:a16="http://schemas.microsoft.com/office/drawing/2014/main" id="{A569929A-1654-6F88-551A-695801C9C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318" y="1639714"/>
            <a:ext cx="7750595" cy="413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34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7D7D-5DA4-3EEC-F6E7-C490DC24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6"/>
            <a:ext cx="10515600" cy="685800"/>
          </a:xfrm>
        </p:spPr>
        <p:txBody>
          <a:bodyPr>
            <a:normAutofit/>
          </a:bodyPr>
          <a:lstStyle/>
          <a:p>
            <a:r>
              <a:rPr lang="en-US" sz="3600" dirty="0"/>
              <a:t>Technical Solution – Deployment ad CI/CD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F33DE5C-67DB-3A5E-1F52-00032CC09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2940086"/>
              </p:ext>
            </p:extLst>
          </p:nvPr>
        </p:nvGraphicFramePr>
        <p:xfrm>
          <a:off x="420624" y="1050927"/>
          <a:ext cx="10920166" cy="192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F7472-A0E8-08AD-CC22-96428235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9362-F3B5-8840-0817-BB93AC14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C59F1-31E1-C039-15F1-ACEA04156203}"/>
              </a:ext>
            </a:extLst>
          </p:cNvPr>
          <p:cNvSpPr txBox="1"/>
          <p:nvPr/>
        </p:nvSpPr>
        <p:spPr>
          <a:xfrm>
            <a:off x="8819333" y="1050926"/>
            <a:ext cx="357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Configuring CI/CD Pipeline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EE9AD3-5A85-5C9D-E7B4-23734E1E4FD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13" b="6024"/>
          <a:stretch/>
        </p:blipFill>
        <p:spPr>
          <a:xfrm>
            <a:off x="3523785" y="2587083"/>
            <a:ext cx="7979720" cy="41928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8DA44-C94D-F779-4AC2-84EF89989E15}"/>
              </a:ext>
            </a:extLst>
          </p:cNvPr>
          <p:cNvSpPr txBox="1"/>
          <p:nvPr/>
        </p:nvSpPr>
        <p:spPr>
          <a:xfrm>
            <a:off x="1706137" y="5265176"/>
            <a:ext cx="310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Resources Deployment</a:t>
            </a:r>
          </a:p>
        </p:txBody>
      </p:sp>
    </p:spTree>
    <p:extLst>
      <p:ext uri="{BB962C8B-B14F-4D97-AF65-F5344CB8AC3E}">
        <p14:creationId xmlns:p14="http://schemas.microsoft.com/office/powerpoint/2010/main" val="154928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968E7-304E-B42D-E71B-C2D7AC16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8"/>
            <a:ext cx="8878257" cy="974304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Overview of Advanced features </a:t>
            </a:r>
          </a:p>
        </p:txBody>
      </p:sp>
      <p:pic>
        <p:nvPicPr>
          <p:cNvPr id="3074" name="Picture 2" descr="Understanding High Availability | Traefik Labs">
            <a:extLst>
              <a:ext uri="{FF2B5EF4-FFF2-40B4-BE49-F238E27FC236}">
                <a16:creationId xmlns:a16="http://schemas.microsoft.com/office/drawing/2014/main" id="{77B54364-ACAD-1A21-47AF-0AD1917C0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" r="11116"/>
          <a:stretch/>
        </p:blipFill>
        <p:spPr bwMode="auto">
          <a:xfrm>
            <a:off x="6319550" y="3112397"/>
            <a:ext cx="5526998" cy="37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334F9-1280-8232-6503-1CBE0517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E5677F89-FCDA-2680-D430-8B5DA97AB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08472" y="1332571"/>
            <a:ext cx="2588417" cy="258841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00CA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00CA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1FC775-A5EA-6FB6-6A62-64097E47C2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65545"/>
              </p:ext>
            </p:extLst>
          </p:nvPr>
        </p:nvGraphicFramePr>
        <p:xfrm>
          <a:off x="422901" y="1843088"/>
          <a:ext cx="7100118" cy="384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807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Rectangle 208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AEBA4-006B-EAB7-06F2-8BB6644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8"/>
            <a:ext cx="9289806" cy="872046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Overview of Advanced Functionalities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E7C40-86A8-896B-1216-5F60C4A0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050" name="Picture 2" descr="containers">
            <a:extLst>
              <a:ext uri="{FF2B5EF4-FFF2-40B4-BE49-F238E27FC236}">
                <a16:creationId xmlns:a16="http://schemas.microsoft.com/office/drawing/2014/main" id="{7050E7A8-1551-FA90-EB86-321C8A37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6801" y="1608516"/>
            <a:ext cx="6460089" cy="455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6" name="Straight Connector 2085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BA6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BA6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2F0C0C-5B02-5CF8-0FC6-F711B5694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061171"/>
              </p:ext>
            </p:extLst>
          </p:nvPr>
        </p:nvGraphicFramePr>
        <p:xfrm>
          <a:off x="422900" y="1571946"/>
          <a:ext cx="4282915" cy="4403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34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2780</TotalTime>
  <Words>951</Words>
  <Application>Microsoft Macintosh PowerPoint</Application>
  <PresentationFormat>Widescreen</PresentationFormat>
  <Paragraphs>94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Dante (Headings)2</vt:lpstr>
      <vt:lpstr>Georgia Pro</vt:lpstr>
      <vt:lpstr>Helvetica Neue Medium</vt:lpstr>
      <vt:lpstr>Noto Serif</vt:lpstr>
      <vt:lpstr>Times New Roman</vt:lpstr>
      <vt:lpstr>Wingdings 2</vt:lpstr>
      <vt:lpstr>OffsetVTI</vt:lpstr>
      <vt:lpstr>COM769 - Scalable Advanced Software Solutions</vt:lpstr>
      <vt:lpstr>The Problem Identified </vt:lpstr>
      <vt:lpstr>Scalability Issues</vt:lpstr>
      <vt:lpstr>Technical Solution </vt:lpstr>
      <vt:lpstr>Technical Solution</vt:lpstr>
      <vt:lpstr>Technical Solution – Authentication and Security </vt:lpstr>
      <vt:lpstr>Technical Solution – Deployment ad CI/CD </vt:lpstr>
      <vt:lpstr>Overview of Advanced features </vt:lpstr>
      <vt:lpstr>Overview of Advanced Functionalities</vt:lpstr>
      <vt:lpstr>Limitations </vt:lpstr>
      <vt:lpstr>Scalability Evaluation</vt:lpstr>
      <vt:lpstr>Conclusion </vt:lpstr>
      <vt:lpstr>References</vt:lpstr>
      <vt:lpstr>Key Features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Amarthala</dc:creator>
  <cp:lastModifiedBy>Sai Amarthala</cp:lastModifiedBy>
  <cp:revision>19</cp:revision>
  <dcterms:created xsi:type="dcterms:W3CDTF">2025-08-25T18:07:06Z</dcterms:created>
  <dcterms:modified xsi:type="dcterms:W3CDTF">2025-08-29T09:01:02Z</dcterms:modified>
</cp:coreProperties>
</file>